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74" r:id="rId9"/>
    <p:sldId id="264" r:id="rId10"/>
    <p:sldId id="263" r:id="rId11"/>
    <p:sldId id="275" r:id="rId12"/>
    <p:sldId id="276" r:id="rId13"/>
    <p:sldId id="265" r:id="rId14"/>
    <p:sldId id="277" r:id="rId15"/>
    <p:sldId id="278" r:id="rId16"/>
    <p:sldId id="279" r:id="rId17"/>
    <p:sldId id="270" r:id="rId18"/>
    <p:sldId id="271" r:id="rId19"/>
    <p:sldId id="272" r:id="rId20"/>
    <p:sldId id="273" r:id="rId21"/>
  </p:sldIdLst>
  <p:sldSz cx="9144000" cy="5143500" type="screen16x9"/>
  <p:notesSz cx="6858000" cy="9144000"/>
  <p:embeddedFontLst>
    <p:embeddedFont>
      <p:font typeface="Bebas Neue" panose="020B0606020202050201" pitchFamily="34" charset="77"/>
      <p:regular r:id="rId23"/>
    </p:embeddedFont>
    <p:embeddedFont>
      <p:font typeface="Calibri" panose="020F0502020204030204" pitchFamily="34" charset="0"/>
      <p:regular r:id="rId24"/>
      <p:bold r:id="rId25"/>
      <p:italic r:id="rId26"/>
      <p:boldItalic r:id="rId27"/>
    </p:embeddedFont>
    <p:embeddedFont>
      <p:font typeface="Encode Sans Semi Expanded" pitchFamily="2" charset="77"/>
      <p:regular r:id="rId28"/>
      <p:bold r:id="rId29"/>
    </p:embeddedFont>
    <p:embeddedFont>
      <p:font typeface="Heebo" pitchFamily="2" charset="-79"/>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hgPqcT7kYh5y50+/L0vdUsm4m+w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ather Moses" initials="" lastIdx="3" clrIdx="0"/>
  <p:cmAuthor id="1" name="Domenic Mangano" initials="" lastIdx="4"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534"/>
    <p:restoredTop sz="94673"/>
  </p:normalViewPr>
  <p:slideViewPr>
    <p:cSldViewPr snapToGrid="0" snapToObjects="1">
      <p:cViewPr>
        <p:scale>
          <a:sx n="90" d="100"/>
          <a:sy n="90" d="100"/>
        </p:scale>
        <p:origin x="-328" y="1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customschemas.google.com/relationships/presentationmetadata" Target="meta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5-25T02:34:00.768" idx="1">
    <p:pos x="4229" y="2282"/>
    <p:text>I'm not sure if sponsored is the right word since they give us grants - maybe funded?</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3G6n80"/>
      </p:ext>
    </p:extLst>
  </p:cm>
  <p:cm authorId="1" dt="2023-05-25T02:34:00.768" idx="1">
    <p:pos x="4229" y="2282"/>
    <p:text>Good call, i didn’t think sponsored sounded right</p:text>
    <p:extLst>
      <p:ext uri="{C676402C-5697-4E1C-873F-D02D1690AC5C}">
        <p15:threadingInfo xmlns:p15="http://schemas.microsoft.com/office/powerpoint/2012/main" timeZoneBias="0">
          <p15:parentCm authorId="0" idx="1"/>
        </p15:threadingInfo>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3G6n9A"/>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3-05-25T02:34:39.892" idx="2">
    <p:pos x="453" y="280"/>
    <p:text>What do you think about putting arrows on this to show the flow of the lab contents?</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3G6n84"/>
      </p:ext>
    </p:extLst>
  </p:cm>
  <p:cm authorId="1" dt="2023-05-25T02:34:16.510" idx="2">
    <p:pos x="453" y="280"/>
    <p:text>_Marked as resolved_</p:text>
    <p:extLst>
      <p:ext uri="{C676402C-5697-4E1C-873F-D02D1690AC5C}">
        <p15:threadingInfo xmlns:p15="http://schemas.microsoft.com/office/powerpoint/2012/main" timeZoneBias="0">
          <p15:parentCm authorId="0" idx="2"/>
        </p15:threadingInfo>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3G6n9E"/>
      </p:ext>
    </p:extLst>
  </p:cm>
  <p:cm authorId="1" dt="2023-05-25T02:34:39.892" idx="3">
    <p:pos x="453" y="280"/>
    <p:text>_Re-opened_
Good idea, I’ll add them</p:text>
    <p:extLst>
      <p:ext uri="{C676402C-5697-4E1C-873F-D02D1690AC5C}">
        <p15:threadingInfo xmlns:p15="http://schemas.microsoft.com/office/powerpoint/2012/main" timeZoneBias="0">
          <p15:parentCm authorId="0" idx="2"/>
        </p15:threadingInfo>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3G6n9I"/>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23-05-25T02:35:20.239" idx="3">
    <p:pos x="305" y="587"/>
    <p:text>Might be worth breaking this up into several slides - maybe a slide per section?</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3G6n88"/>
      </p:ext>
    </p:extLst>
  </p:cm>
  <p:cm authorId="1" dt="2023-05-25T02:35:20.239" idx="4">
    <p:pos x="305" y="587"/>
    <p:text>Yes, it is a bit wordy, i just didn’t know how much real estate the reading section should take up</p:text>
    <p:extLst>
      <p:ext uri="{C676402C-5697-4E1C-873F-D02D1690AC5C}">
        <p15:threadingInfo xmlns:p15="http://schemas.microsoft.com/office/powerpoint/2012/main" timeZoneBias="0">
          <p15:parentCm authorId="0" idx="3"/>
        </p15:threadingInfo>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x3G6n9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Self-encapsulated educational accessibility material</a:t>
            </a:r>
            <a:endParaRPr/>
          </a:p>
        </p:txBody>
      </p:sp>
    </p:spTree>
    <p:extLst>
      <p:ext uri="{BB962C8B-B14F-4D97-AF65-F5344CB8AC3E}">
        <p14:creationId xmlns:p14="http://schemas.microsoft.com/office/powerpoint/2010/main" val="1313434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40357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Self-encapsulated educational accessibility material</a:t>
            </a:r>
            <a:endParaRPr/>
          </a:p>
        </p:txBody>
      </p:sp>
    </p:spTree>
    <p:extLst>
      <p:ext uri="{BB962C8B-B14F-4D97-AF65-F5344CB8AC3E}">
        <p14:creationId xmlns:p14="http://schemas.microsoft.com/office/powerpoint/2010/main" val="1794931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38968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10746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A lot of software isn’t built with accessibility in mind</a:t>
            </a:r>
            <a:endParaRPr/>
          </a:p>
          <a:p>
            <a:pPr marL="457200" lvl="0" indent="-298450" algn="l" rtl="0">
              <a:lnSpc>
                <a:spcPct val="100000"/>
              </a:lnSpc>
              <a:spcBef>
                <a:spcPts val="0"/>
              </a:spcBef>
              <a:spcAft>
                <a:spcPts val="0"/>
              </a:spcAft>
              <a:buSzPts val="1100"/>
              <a:buChar char="-"/>
            </a:pPr>
            <a:r>
              <a:rPr lang="en"/>
              <a:t>Lack of accessibility material that is easily adoptable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Self-encapsulated educational accessibility material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Self-encapsulated educational accessibility material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Self-encapsulated educational accessibility material</a:t>
            </a:r>
            <a:endParaRPr/>
          </a:p>
        </p:txBody>
      </p:sp>
    </p:spTree>
    <p:extLst>
      <p:ext uri="{BB962C8B-B14F-4D97-AF65-F5344CB8AC3E}">
        <p14:creationId xmlns:p14="http://schemas.microsoft.com/office/powerpoint/2010/main" val="3660900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bit.ly/2TtBDfr" TargetMode="External"/><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bit.ly/2Tynxth" TargetMode="Externa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pic>
        <p:nvPicPr>
          <p:cNvPr id="14" name="Google Shape;14;p20"/>
          <p:cNvPicPr preferRelativeResize="0"/>
          <p:nvPr/>
        </p:nvPicPr>
        <p:blipFill rotWithShape="1">
          <a:blip r:embed="rId2">
            <a:alphaModFix amt="23000"/>
          </a:blip>
          <a:srcRect/>
          <a:stretch/>
        </p:blipFill>
        <p:spPr>
          <a:xfrm>
            <a:off x="-598723" y="1792975"/>
            <a:ext cx="3750144" cy="5143499"/>
          </a:xfrm>
          <a:prstGeom prst="rect">
            <a:avLst/>
          </a:prstGeom>
          <a:noFill/>
          <a:ln>
            <a:noFill/>
          </a:ln>
        </p:spPr>
      </p:pic>
      <p:pic>
        <p:nvPicPr>
          <p:cNvPr id="15" name="Google Shape;15;p20"/>
          <p:cNvPicPr preferRelativeResize="0"/>
          <p:nvPr/>
        </p:nvPicPr>
        <p:blipFill rotWithShape="1">
          <a:blip r:embed="rId3">
            <a:alphaModFix amt="57000"/>
          </a:blip>
          <a:srcRect t="9298" b="6328"/>
          <a:stretch/>
        </p:blipFill>
        <p:spPr>
          <a:xfrm>
            <a:off x="0" y="0"/>
            <a:ext cx="9144001" cy="5143499"/>
          </a:xfrm>
          <a:prstGeom prst="rect">
            <a:avLst/>
          </a:prstGeom>
          <a:noFill/>
          <a:ln>
            <a:noFill/>
          </a:ln>
        </p:spPr>
      </p:pic>
      <p:pic>
        <p:nvPicPr>
          <p:cNvPr id="16" name="Google Shape;16;p20"/>
          <p:cNvPicPr preferRelativeResize="0"/>
          <p:nvPr/>
        </p:nvPicPr>
        <p:blipFill rotWithShape="1">
          <a:blip r:embed="rId4">
            <a:alphaModFix amt="23000"/>
          </a:blip>
          <a:srcRect/>
          <a:stretch/>
        </p:blipFill>
        <p:spPr>
          <a:xfrm>
            <a:off x="4654438" y="-2125925"/>
            <a:ext cx="5251572" cy="5143498"/>
          </a:xfrm>
          <a:prstGeom prst="rect">
            <a:avLst/>
          </a:prstGeom>
          <a:noFill/>
          <a:ln>
            <a:noFill/>
          </a:ln>
        </p:spPr>
      </p:pic>
      <p:sp>
        <p:nvSpPr>
          <p:cNvPr id="17" name="Google Shape;17;p20"/>
          <p:cNvSpPr txBox="1">
            <a:spLocks noGrp="1"/>
          </p:cNvSpPr>
          <p:nvPr>
            <p:ph type="ctrTitle"/>
          </p:nvPr>
        </p:nvSpPr>
        <p:spPr>
          <a:xfrm>
            <a:off x="1418550" y="1436675"/>
            <a:ext cx="6306900" cy="17580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54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8" name="Google Shape;18;p20"/>
          <p:cNvSpPr txBox="1">
            <a:spLocks noGrp="1"/>
          </p:cNvSpPr>
          <p:nvPr>
            <p:ph type="subTitle" idx="1"/>
          </p:nvPr>
        </p:nvSpPr>
        <p:spPr>
          <a:xfrm>
            <a:off x="2564300" y="3297325"/>
            <a:ext cx="4015500" cy="409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9" name="Google Shape;19;p20"/>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pic>
        <p:nvPicPr>
          <p:cNvPr id="20" name="Google Shape;20;p20"/>
          <p:cNvPicPr preferRelativeResize="0"/>
          <p:nvPr/>
        </p:nvPicPr>
        <p:blipFill rotWithShape="1">
          <a:blip r:embed="rId5">
            <a:alphaModFix/>
          </a:blip>
          <a:srcRect/>
          <a:stretch/>
        </p:blipFill>
        <p:spPr>
          <a:xfrm>
            <a:off x="107025" y="4284575"/>
            <a:ext cx="428352" cy="457399"/>
          </a:xfrm>
          <a:prstGeom prst="rect">
            <a:avLst/>
          </a:prstGeom>
          <a:noFill/>
          <a:ln>
            <a:noFill/>
          </a:ln>
        </p:spPr>
      </p:pic>
      <p:sp>
        <p:nvSpPr>
          <p:cNvPr id="21" name="Google Shape;21;p20"/>
          <p:cNvSpPr txBox="1"/>
          <p:nvPr/>
        </p:nvSpPr>
        <p:spPr>
          <a:xfrm>
            <a:off x="33475" y="4653775"/>
            <a:ext cx="645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lt2"/>
                </a:solidFill>
                <a:latin typeface="Heebo"/>
                <a:ea typeface="Heebo"/>
                <a:cs typeface="Heebo"/>
                <a:sym typeface="Heebo"/>
              </a:rPr>
              <a:t>1825023 </a:t>
            </a:r>
            <a:endParaRPr sz="800" b="0" i="0" u="none" strike="noStrike" cap="none">
              <a:solidFill>
                <a:schemeClr val="lt2"/>
              </a:solidFill>
              <a:latin typeface="Heebo"/>
              <a:ea typeface="Heebo"/>
              <a:cs typeface="Heebo"/>
              <a:sym typeface="Heebo"/>
            </a:endParaRPr>
          </a:p>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lt2"/>
                </a:solidFill>
                <a:latin typeface="Heebo"/>
                <a:ea typeface="Heebo"/>
                <a:cs typeface="Heebo"/>
                <a:sym typeface="Heebo"/>
              </a:rPr>
              <a:t>2111152</a:t>
            </a:r>
            <a:endParaRPr sz="800" b="0" i="0" u="none" strike="noStrike" cap="none">
              <a:solidFill>
                <a:schemeClr val="lt2"/>
              </a:solidFill>
              <a:latin typeface="Heebo"/>
              <a:ea typeface="Heebo"/>
              <a:cs typeface="Heebo"/>
              <a:sym typeface="Heebo"/>
            </a:endParaRPr>
          </a:p>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lt2"/>
                </a:solidFill>
                <a:latin typeface="Heebo"/>
                <a:ea typeface="Heebo"/>
                <a:cs typeface="Heebo"/>
                <a:sym typeface="Heebo"/>
              </a:rPr>
              <a:t>2145010</a:t>
            </a:r>
            <a:endParaRPr sz="800" b="0" i="0" u="none" strike="noStrike" cap="none">
              <a:solidFill>
                <a:schemeClr val="lt2"/>
              </a:solidFill>
              <a:latin typeface="Heebo"/>
              <a:ea typeface="Heebo"/>
              <a:cs typeface="Heebo"/>
              <a:sym typeface="Heebo"/>
            </a:endParaRPr>
          </a:p>
        </p:txBody>
      </p:sp>
      <p:sp>
        <p:nvSpPr>
          <p:cNvPr id="22" name="Google Shape;22;p20"/>
          <p:cNvSpPr txBox="1"/>
          <p:nvPr/>
        </p:nvSpPr>
        <p:spPr>
          <a:xfrm>
            <a:off x="7623813" y="4841363"/>
            <a:ext cx="1569600" cy="33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2"/>
                </a:solidFill>
                <a:latin typeface="Heebo"/>
                <a:ea typeface="Heebo"/>
                <a:cs typeface="Heebo"/>
                <a:sym typeface="Heebo"/>
              </a:rPr>
              <a:t>all.rit.edu</a:t>
            </a:r>
            <a:endParaRPr sz="1000" b="0" i="0" u="none" strike="noStrike" cap="none">
              <a:solidFill>
                <a:schemeClr val="lt2"/>
              </a:solidFill>
              <a:latin typeface="Heebo"/>
              <a:ea typeface="Heebo"/>
              <a:cs typeface="Heebo"/>
              <a:sym typeface="Heeb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5"/>
        <p:cNvGrpSpPr/>
        <p:nvPr/>
      </p:nvGrpSpPr>
      <p:grpSpPr>
        <a:xfrm>
          <a:off x="0" y="0"/>
          <a:ext cx="0" cy="0"/>
          <a:chOff x="0" y="0"/>
          <a:chExt cx="0" cy="0"/>
        </a:xfrm>
      </p:grpSpPr>
      <p:pic>
        <p:nvPicPr>
          <p:cNvPr id="96" name="Google Shape;96;p29"/>
          <p:cNvPicPr preferRelativeResize="0"/>
          <p:nvPr/>
        </p:nvPicPr>
        <p:blipFill rotWithShape="1">
          <a:blip r:embed="rId2">
            <a:alphaModFix amt="57000"/>
          </a:blip>
          <a:srcRect t="9298" b="6328"/>
          <a:stretch/>
        </p:blipFill>
        <p:spPr>
          <a:xfrm>
            <a:off x="0" y="0"/>
            <a:ext cx="9144001" cy="5143499"/>
          </a:xfrm>
          <a:prstGeom prst="rect">
            <a:avLst/>
          </a:prstGeom>
          <a:noFill/>
          <a:ln>
            <a:noFill/>
          </a:ln>
        </p:spPr>
      </p:pic>
      <p:pic>
        <p:nvPicPr>
          <p:cNvPr id="97" name="Google Shape;97;p29"/>
          <p:cNvPicPr preferRelativeResize="0"/>
          <p:nvPr/>
        </p:nvPicPr>
        <p:blipFill rotWithShape="1">
          <a:blip r:embed="rId3">
            <a:alphaModFix amt="23000"/>
          </a:blip>
          <a:srcRect/>
          <a:stretch/>
        </p:blipFill>
        <p:spPr>
          <a:xfrm rot="10800000">
            <a:off x="-716712" y="2036750"/>
            <a:ext cx="5251572" cy="5143498"/>
          </a:xfrm>
          <a:prstGeom prst="rect">
            <a:avLst/>
          </a:prstGeom>
          <a:noFill/>
          <a:ln>
            <a:noFill/>
          </a:ln>
        </p:spPr>
      </p:pic>
      <p:pic>
        <p:nvPicPr>
          <p:cNvPr id="98" name="Google Shape;98;p29"/>
          <p:cNvPicPr preferRelativeResize="0"/>
          <p:nvPr/>
        </p:nvPicPr>
        <p:blipFill rotWithShape="1">
          <a:blip r:embed="rId4">
            <a:alphaModFix amt="23000"/>
          </a:blip>
          <a:srcRect/>
          <a:stretch/>
        </p:blipFill>
        <p:spPr>
          <a:xfrm rot="10800000">
            <a:off x="6086652" y="-1690075"/>
            <a:ext cx="3750144" cy="5143499"/>
          </a:xfrm>
          <a:prstGeom prst="rect">
            <a:avLst/>
          </a:prstGeom>
          <a:noFill/>
          <a:ln>
            <a:noFill/>
          </a:ln>
        </p:spPr>
      </p:pic>
      <p:sp>
        <p:nvSpPr>
          <p:cNvPr id="99" name="Google Shape;99;p29"/>
          <p:cNvSpPr txBox="1">
            <a:spLocks noGrp="1"/>
          </p:cNvSpPr>
          <p:nvPr>
            <p:ph type="title"/>
          </p:nvPr>
        </p:nvSpPr>
        <p:spPr>
          <a:xfrm>
            <a:off x="2365525" y="1290513"/>
            <a:ext cx="44127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0" name="Google Shape;100;p29"/>
          <p:cNvSpPr txBox="1">
            <a:spLocks noGrp="1"/>
          </p:cNvSpPr>
          <p:nvPr>
            <p:ph type="subTitle" idx="1"/>
          </p:nvPr>
        </p:nvSpPr>
        <p:spPr>
          <a:xfrm>
            <a:off x="2241475" y="2337538"/>
            <a:ext cx="4661100" cy="1476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01" name="Google Shape;101;p29"/>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2"/>
        <p:cNvGrpSpPr/>
        <p:nvPr/>
      </p:nvGrpSpPr>
      <p:grpSpPr>
        <a:xfrm>
          <a:off x="0" y="0"/>
          <a:ext cx="0" cy="0"/>
          <a:chOff x="0" y="0"/>
          <a:chExt cx="0" cy="0"/>
        </a:xfrm>
      </p:grpSpPr>
      <p:sp>
        <p:nvSpPr>
          <p:cNvPr id="103" name="Google Shape;103;p30"/>
          <p:cNvSpPr txBox="1">
            <a:spLocks noGrp="1"/>
          </p:cNvSpPr>
          <p:nvPr>
            <p:ph type="title"/>
          </p:nvPr>
        </p:nvSpPr>
        <p:spPr>
          <a:xfrm>
            <a:off x="720000" y="2285400"/>
            <a:ext cx="77040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104" name="Google Shape;104;p30"/>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pic>
        <p:nvPicPr>
          <p:cNvPr id="106" name="Google Shape;106;p31"/>
          <p:cNvPicPr preferRelativeResize="0"/>
          <p:nvPr/>
        </p:nvPicPr>
        <p:blipFill rotWithShape="1">
          <a:blip r:embed="rId2">
            <a:alphaModFix amt="57000"/>
          </a:blip>
          <a:srcRect t="9298" b="6328"/>
          <a:stretch/>
        </p:blipFill>
        <p:spPr>
          <a:xfrm>
            <a:off x="0" y="0"/>
            <a:ext cx="9144001" cy="5143499"/>
          </a:xfrm>
          <a:prstGeom prst="rect">
            <a:avLst/>
          </a:prstGeom>
          <a:noFill/>
          <a:ln>
            <a:noFill/>
          </a:ln>
        </p:spPr>
      </p:pic>
      <p:pic>
        <p:nvPicPr>
          <p:cNvPr id="107" name="Google Shape;107;p31"/>
          <p:cNvPicPr preferRelativeResize="0"/>
          <p:nvPr/>
        </p:nvPicPr>
        <p:blipFill rotWithShape="1">
          <a:blip r:embed="rId3">
            <a:alphaModFix amt="23000"/>
          </a:blip>
          <a:srcRect/>
          <a:stretch/>
        </p:blipFill>
        <p:spPr>
          <a:xfrm rot="10800000">
            <a:off x="-716712" y="2036750"/>
            <a:ext cx="5251572" cy="5143498"/>
          </a:xfrm>
          <a:prstGeom prst="rect">
            <a:avLst/>
          </a:prstGeom>
          <a:noFill/>
          <a:ln>
            <a:noFill/>
          </a:ln>
        </p:spPr>
      </p:pic>
      <p:pic>
        <p:nvPicPr>
          <p:cNvPr id="108" name="Google Shape;108;p31"/>
          <p:cNvPicPr preferRelativeResize="0"/>
          <p:nvPr/>
        </p:nvPicPr>
        <p:blipFill rotWithShape="1">
          <a:blip r:embed="rId4">
            <a:alphaModFix amt="23000"/>
          </a:blip>
          <a:srcRect/>
          <a:stretch/>
        </p:blipFill>
        <p:spPr>
          <a:xfrm rot="10800000">
            <a:off x="6086652" y="-1690075"/>
            <a:ext cx="3750144" cy="5143499"/>
          </a:xfrm>
          <a:prstGeom prst="rect">
            <a:avLst/>
          </a:prstGeom>
          <a:noFill/>
          <a:ln>
            <a:noFill/>
          </a:ln>
        </p:spPr>
      </p:pic>
      <p:sp>
        <p:nvSpPr>
          <p:cNvPr id="109" name="Google Shape;109;p31"/>
          <p:cNvSpPr txBox="1">
            <a:spLocks noGrp="1"/>
          </p:cNvSpPr>
          <p:nvPr>
            <p:ph type="title" hasCustomPrompt="1"/>
          </p:nvPr>
        </p:nvSpPr>
        <p:spPr>
          <a:xfrm>
            <a:off x="1284000" y="1558475"/>
            <a:ext cx="6576000" cy="1511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10" name="Google Shape;110;p31"/>
          <p:cNvSpPr txBox="1">
            <a:spLocks noGrp="1"/>
          </p:cNvSpPr>
          <p:nvPr>
            <p:ph type="subTitle" idx="1"/>
          </p:nvPr>
        </p:nvSpPr>
        <p:spPr>
          <a:xfrm>
            <a:off x="1284000" y="3069625"/>
            <a:ext cx="6576000" cy="713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11" name="Google Shape;111;p31"/>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11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gradFill>
          <a:gsLst>
            <a:gs pos="0">
              <a:schemeClr val="lt1"/>
            </a:gs>
            <a:gs pos="100000">
              <a:schemeClr val="dk1"/>
            </a:gs>
          </a:gsLst>
          <a:path path="circle">
            <a:fillToRect l="50000" t="50000" r="50000" b="50000"/>
          </a:path>
          <a:tileRect/>
        </a:gradFill>
        <a:effectLst/>
      </p:bgPr>
    </p:bg>
    <p:spTree>
      <p:nvGrpSpPr>
        <p:cNvPr id="1" name="Shape 113"/>
        <p:cNvGrpSpPr/>
        <p:nvPr/>
      </p:nvGrpSpPr>
      <p:grpSpPr>
        <a:xfrm>
          <a:off x="0" y="0"/>
          <a:ext cx="0" cy="0"/>
          <a:chOff x="0" y="0"/>
          <a:chExt cx="0" cy="0"/>
        </a:xfrm>
      </p:grpSpPr>
      <p:pic>
        <p:nvPicPr>
          <p:cNvPr id="114" name="Google Shape;114;p33"/>
          <p:cNvPicPr preferRelativeResize="0"/>
          <p:nvPr/>
        </p:nvPicPr>
        <p:blipFill rotWithShape="1">
          <a:blip r:embed="rId2">
            <a:alphaModFix amt="57000"/>
          </a:blip>
          <a:srcRect t="9298" b="6328"/>
          <a:stretch/>
        </p:blipFill>
        <p:spPr>
          <a:xfrm>
            <a:off x="0" y="0"/>
            <a:ext cx="9144001" cy="5143499"/>
          </a:xfrm>
          <a:prstGeom prst="rect">
            <a:avLst/>
          </a:prstGeom>
          <a:noFill/>
          <a:ln>
            <a:noFill/>
          </a:ln>
        </p:spPr>
      </p:pic>
      <p:pic>
        <p:nvPicPr>
          <p:cNvPr id="115" name="Google Shape;115;p33"/>
          <p:cNvPicPr preferRelativeResize="0"/>
          <p:nvPr/>
        </p:nvPicPr>
        <p:blipFill rotWithShape="1">
          <a:blip r:embed="rId3">
            <a:alphaModFix amt="23000"/>
          </a:blip>
          <a:srcRect/>
          <a:stretch/>
        </p:blipFill>
        <p:spPr>
          <a:xfrm rot="5400000">
            <a:off x="5917420" y="1419495"/>
            <a:ext cx="5251572" cy="5143498"/>
          </a:xfrm>
          <a:prstGeom prst="rect">
            <a:avLst/>
          </a:prstGeom>
          <a:noFill/>
          <a:ln>
            <a:noFill/>
          </a:ln>
        </p:spPr>
      </p:pic>
      <p:pic>
        <p:nvPicPr>
          <p:cNvPr id="116" name="Google Shape;116;p33"/>
          <p:cNvPicPr preferRelativeResize="0"/>
          <p:nvPr/>
        </p:nvPicPr>
        <p:blipFill rotWithShape="1">
          <a:blip r:embed="rId4">
            <a:alphaModFix amt="23000"/>
          </a:blip>
          <a:srcRect/>
          <a:stretch/>
        </p:blipFill>
        <p:spPr>
          <a:xfrm rot="5400000">
            <a:off x="-374816" y="-1091318"/>
            <a:ext cx="3750144" cy="5143499"/>
          </a:xfrm>
          <a:prstGeom prst="rect">
            <a:avLst/>
          </a:prstGeom>
          <a:noFill/>
          <a:ln>
            <a:noFill/>
          </a:ln>
        </p:spPr>
      </p:pic>
      <p:sp>
        <p:nvSpPr>
          <p:cNvPr id="117" name="Google Shape;117;p33"/>
          <p:cNvSpPr txBox="1">
            <a:spLocks noGrp="1"/>
          </p:cNvSpPr>
          <p:nvPr>
            <p:ph type="title"/>
          </p:nvPr>
        </p:nvSpPr>
        <p:spPr>
          <a:xfrm>
            <a:off x="1146663" y="2870700"/>
            <a:ext cx="31569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8" name="Google Shape;118;p33"/>
          <p:cNvSpPr txBox="1">
            <a:spLocks noGrp="1"/>
          </p:cNvSpPr>
          <p:nvPr>
            <p:ph type="title" idx="2"/>
          </p:nvPr>
        </p:nvSpPr>
        <p:spPr>
          <a:xfrm>
            <a:off x="1814100" y="1527225"/>
            <a:ext cx="18219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8200" b="1">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19" name="Google Shape;119;p33"/>
          <p:cNvSpPr txBox="1">
            <a:spLocks noGrp="1"/>
          </p:cNvSpPr>
          <p:nvPr>
            <p:ph type="subTitle" idx="1"/>
          </p:nvPr>
        </p:nvSpPr>
        <p:spPr>
          <a:xfrm>
            <a:off x="1457400" y="3710199"/>
            <a:ext cx="2535300" cy="52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0" name="Google Shape;120;p33"/>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SECTION_HEADER_1_1">
    <p:bg>
      <p:bgPr>
        <a:gradFill>
          <a:gsLst>
            <a:gs pos="0">
              <a:schemeClr val="lt1"/>
            </a:gs>
            <a:gs pos="100000">
              <a:schemeClr val="dk1"/>
            </a:gs>
          </a:gsLst>
          <a:path path="circle">
            <a:fillToRect l="50000" t="50000" r="50000" b="50000"/>
          </a:path>
          <a:tileRect/>
        </a:gradFill>
        <a:effectLst/>
      </p:bgPr>
    </p:bg>
    <p:spTree>
      <p:nvGrpSpPr>
        <p:cNvPr id="1" name="Shape 121"/>
        <p:cNvGrpSpPr/>
        <p:nvPr/>
      </p:nvGrpSpPr>
      <p:grpSpPr>
        <a:xfrm>
          <a:off x="0" y="0"/>
          <a:ext cx="0" cy="0"/>
          <a:chOff x="0" y="0"/>
          <a:chExt cx="0" cy="0"/>
        </a:xfrm>
      </p:grpSpPr>
      <p:pic>
        <p:nvPicPr>
          <p:cNvPr id="122" name="Google Shape;122;p34"/>
          <p:cNvPicPr preferRelativeResize="0"/>
          <p:nvPr/>
        </p:nvPicPr>
        <p:blipFill rotWithShape="1">
          <a:blip r:embed="rId2">
            <a:alphaModFix amt="57000"/>
          </a:blip>
          <a:srcRect t="9298" b="6328"/>
          <a:stretch/>
        </p:blipFill>
        <p:spPr>
          <a:xfrm>
            <a:off x="0" y="0"/>
            <a:ext cx="9144001" cy="5143499"/>
          </a:xfrm>
          <a:prstGeom prst="rect">
            <a:avLst/>
          </a:prstGeom>
          <a:noFill/>
          <a:ln>
            <a:noFill/>
          </a:ln>
        </p:spPr>
      </p:pic>
      <p:pic>
        <p:nvPicPr>
          <p:cNvPr id="123" name="Google Shape;123;p34"/>
          <p:cNvPicPr preferRelativeResize="0"/>
          <p:nvPr/>
        </p:nvPicPr>
        <p:blipFill rotWithShape="1">
          <a:blip r:embed="rId3">
            <a:alphaModFix amt="23000"/>
          </a:blip>
          <a:srcRect/>
          <a:stretch/>
        </p:blipFill>
        <p:spPr>
          <a:xfrm rot="5400000">
            <a:off x="5917420" y="1419495"/>
            <a:ext cx="5251572" cy="5143498"/>
          </a:xfrm>
          <a:prstGeom prst="rect">
            <a:avLst/>
          </a:prstGeom>
          <a:noFill/>
          <a:ln>
            <a:noFill/>
          </a:ln>
        </p:spPr>
      </p:pic>
      <p:pic>
        <p:nvPicPr>
          <p:cNvPr id="124" name="Google Shape;124;p34"/>
          <p:cNvPicPr preferRelativeResize="0"/>
          <p:nvPr/>
        </p:nvPicPr>
        <p:blipFill rotWithShape="1">
          <a:blip r:embed="rId4">
            <a:alphaModFix amt="23000"/>
          </a:blip>
          <a:srcRect/>
          <a:stretch/>
        </p:blipFill>
        <p:spPr>
          <a:xfrm rot="5400000">
            <a:off x="-374816" y="-1091318"/>
            <a:ext cx="3750144" cy="5143499"/>
          </a:xfrm>
          <a:prstGeom prst="rect">
            <a:avLst/>
          </a:prstGeom>
          <a:noFill/>
          <a:ln>
            <a:noFill/>
          </a:ln>
        </p:spPr>
      </p:pic>
      <p:sp>
        <p:nvSpPr>
          <p:cNvPr id="125" name="Google Shape;125;p34"/>
          <p:cNvSpPr txBox="1">
            <a:spLocks noGrp="1"/>
          </p:cNvSpPr>
          <p:nvPr>
            <p:ph type="title"/>
          </p:nvPr>
        </p:nvSpPr>
        <p:spPr>
          <a:xfrm>
            <a:off x="4942125" y="2906075"/>
            <a:ext cx="29340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26" name="Google Shape;126;p34"/>
          <p:cNvSpPr txBox="1">
            <a:spLocks noGrp="1"/>
          </p:cNvSpPr>
          <p:nvPr>
            <p:ph type="title" idx="2"/>
          </p:nvPr>
        </p:nvSpPr>
        <p:spPr>
          <a:xfrm>
            <a:off x="5498200" y="1562600"/>
            <a:ext cx="18219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8200" b="1">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27" name="Google Shape;127;p34"/>
          <p:cNvSpPr txBox="1">
            <a:spLocks noGrp="1"/>
          </p:cNvSpPr>
          <p:nvPr>
            <p:ph type="subTitle" idx="1"/>
          </p:nvPr>
        </p:nvSpPr>
        <p:spPr>
          <a:xfrm>
            <a:off x="5089675" y="3735024"/>
            <a:ext cx="2639100" cy="54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8" name="Google Shape;128;p34"/>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ive columns">
  <p:cSld name="BLANK_1_1_1_1_1_2">
    <p:spTree>
      <p:nvGrpSpPr>
        <p:cNvPr id="1" name="Shape 129"/>
        <p:cNvGrpSpPr/>
        <p:nvPr/>
      </p:nvGrpSpPr>
      <p:grpSpPr>
        <a:xfrm>
          <a:off x="0" y="0"/>
          <a:ext cx="0" cy="0"/>
          <a:chOff x="0" y="0"/>
          <a:chExt cx="0" cy="0"/>
        </a:xfrm>
      </p:grpSpPr>
      <p:pic>
        <p:nvPicPr>
          <p:cNvPr id="130" name="Google Shape;130;p35"/>
          <p:cNvPicPr preferRelativeResize="0"/>
          <p:nvPr/>
        </p:nvPicPr>
        <p:blipFill rotWithShape="1">
          <a:blip r:embed="rId2">
            <a:alphaModFix amt="57000"/>
          </a:blip>
          <a:srcRect t="9298" b="6328"/>
          <a:stretch/>
        </p:blipFill>
        <p:spPr>
          <a:xfrm>
            <a:off x="0" y="0"/>
            <a:ext cx="9144001" cy="5143499"/>
          </a:xfrm>
          <a:prstGeom prst="rect">
            <a:avLst/>
          </a:prstGeom>
          <a:noFill/>
          <a:ln>
            <a:noFill/>
          </a:ln>
        </p:spPr>
      </p:pic>
      <p:pic>
        <p:nvPicPr>
          <p:cNvPr id="131" name="Google Shape;131;p35"/>
          <p:cNvPicPr preferRelativeResize="0"/>
          <p:nvPr/>
        </p:nvPicPr>
        <p:blipFill rotWithShape="1">
          <a:blip r:embed="rId3">
            <a:alphaModFix amt="23000"/>
          </a:blip>
          <a:srcRect/>
          <a:stretch/>
        </p:blipFill>
        <p:spPr>
          <a:xfrm rot="10800000">
            <a:off x="5686602" y="-1150150"/>
            <a:ext cx="3750144" cy="5143499"/>
          </a:xfrm>
          <a:prstGeom prst="rect">
            <a:avLst/>
          </a:prstGeom>
          <a:noFill/>
          <a:ln>
            <a:noFill/>
          </a:ln>
        </p:spPr>
      </p:pic>
      <p:pic>
        <p:nvPicPr>
          <p:cNvPr id="132" name="Google Shape;132;p35"/>
          <p:cNvPicPr preferRelativeResize="0"/>
          <p:nvPr/>
        </p:nvPicPr>
        <p:blipFill rotWithShape="1">
          <a:blip r:embed="rId4">
            <a:alphaModFix amt="23000"/>
          </a:blip>
          <a:srcRect/>
          <a:stretch/>
        </p:blipFill>
        <p:spPr>
          <a:xfrm rot="10800000">
            <a:off x="-1031037" y="2036750"/>
            <a:ext cx="5251572" cy="5143498"/>
          </a:xfrm>
          <a:prstGeom prst="rect">
            <a:avLst/>
          </a:prstGeom>
          <a:noFill/>
          <a:ln>
            <a:noFill/>
          </a:ln>
        </p:spPr>
      </p:pic>
      <p:sp>
        <p:nvSpPr>
          <p:cNvPr id="133" name="Google Shape;133;p3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4" name="Google Shape;134;p35"/>
          <p:cNvSpPr txBox="1">
            <a:spLocks noGrp="1"/>
          </p:cNvSpPr>
          <p:nvPr>
            <p:ph type="subTitle" idx="1"/>
          </p:nvPr>
        </p:nvSpPr>
        <p:spPr>
          <a:xfrm>
            <a:off x="891031" y="2331848"/>
            <a:ext cx="19935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5" name="Google Shape;135;p35"/>
          <p:cNvSpPr txBox="1">
            <a:spLocks noGrp="1"/>
          </p:cNvSpPr>
          <p:nvPr>
            <p:ph type="subTitle" idx="2"/>
          </p:nvPr>
        </p:nvSpPr>
        <p:spPr>
          <a:xfrm>
            <a:off x="3575250" y="2331848"/>
            <a:ext cx="19935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6" name="Google Shape;136;p35"/>
          <p:cNvSpPr txBox="1">
            <a:spLocks noGrp="1"/>
          </p:cNvSpPr>
          <p:nvPr>
            <p:ph type="subTitle" idx="3"/>
          </p:nvPr>
        </p:nvSpPr>
        <p:spPr>
          <a:xfrm>
            <a:off x="6259350" y="2331848"/>
            <a:ext cx="19935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7" name="Google Shape;137;p35"/>
          <p:cNvSpPr txBox="1">
            <a:spLocks noGrp="1"/>
          </p:cNvSpPr>
          <p:nvPr>
            <p:ph type="subTitle" idx="4"/>
          </p:nvPr>
        </p:nvSpPr>
        <p:spPr>
          <a:xfrm>
            <a:off x="2235231" y="4120351"/>
            <a:ext cx="19935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8" name="Google Shape;138;p35"/>
          <p:cNvSpPr txBox="1">
            <a:spLocks noGrp="1"/>
          </p:cNvSpPr>
          <p:nvPr>
            <p:ph type="subTitle" idx="5"/>
          </p:nvPr>
        </p:nvSpPr>
        <p:spPr>
          <a:xfrm>
            <a:off x="4919450" y="4120351"/>
            <a:ext cx="19935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39" name="Google Shape;139;p35"/>
          <p:cNvSpPr txBox="1">
            <a:spLocks noGrp="1"/>
          </p:cNvSpPr>
          <p:nvPr>
            <p:ph type="subTitle" idx="6"/>
          </p:nvPr>
        </p:nvSpPr>
        <p:spPr>
          <a:xfrm>
            <a:off x="886850" y="1884866"/>
            <a:ext cx="19935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300">
                <a:latin typeface="Encode Sans Semi Expanded"/>
                <a:ea typeface="Encode Sans Semi Expanded"/>
                <a:cs typeface="Encode Sans Semi Expanded"/>
                <a:sym typeface="Encode Sans Semi Expand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0" name="Google Shape;140;p35"/>
          <p:cNvSpPr txBox="1">
            <a:spLocks noGrp="1"/>
          </p:cNvSpPr>
          <p:nvPr>
            <p:ph type="subTitle" idx="7"/>
          </p:nvPr>
        </p:nvSpPr>
        <p:spPr>
          <a:xfrm>
            <a:off x="3575248" y="1884866"/>
            <a:ext cx="19935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300">
                <a:latin typeface="Encode Sans Semi Expanded"/>
                <a:ea typeface="Encode Sans Semi Expanded"/>
                <a:cs typeface="Encode Sans Semi Expanded"/>
                <a:sym typeface="Encode Sans Semi Expand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1" name="Google Shape;141;p35"/>
          <p:cNvSpPr txBox="1">
            <a:spLocks noGrp="1"/>
          </p:cNvSpPr>
          <p:nvPr>
            <p:ph type="subTitle" idx="8"/>
          </p:nvPr>
        </p:nvSpPr>
        <p:spPr>
          <a:xfrm>
            <a:off x="6263527" y="1884866"/>
            <a:ext cx="19935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300">
                <a:latin typeface="Encode Sans Semi Expanded"/>
                <a:ea typeface="Encode Sans Semi Expanded"/>
                <a:cs typeface="Encode Sans Semi Expanded"/>
                <a:sym typeface="Encode Sans Semi Expand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2" name="Google Shape;142;p35"/>
          <p:cNvSpPr txBox="1">
            <a:spLocks noGrp="1"/>
          </p:cNvSpPr>
          <p:nvPr>
            <p:ph type="subTitle" idx="9"/>
          </p:nvPr>
        </p:nvSpPr>
        <p:spPr>
          <a:xfrm>
            <a:off x="2231050" y="3668828"/>
            <a:ext cx="19935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300">
                <a:latin typeface="Encode Sans Semi Expanded"/>
                <a:ea typeface="Encode Sans Semi Expanded"/>
                <a:cs typeface="Encode Sans Semi Expanded"/>
                <a:sym typeface="Encode Sans Semi Expand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3" name="Google Shape;143;p35"/>
          <p:cNvSpPr txBox="1">
            <a:spLocks noGrp="1"/>
          </p:cNvSpPr>
          <p:nvPr>
            <p:ph type="subTitle" idx="13"/>
          </p:nvPr>
        </p:nvSpPr>
        <p:spPr>
          <a:xfrm>
            <a:off x="4919448" y="3668828"/>
            <a:ext cx="19935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300">
                <a:latin typeface="Encode Sans Semi Expanded"/>
                <a:ea typeface="Encode Sans Semi Expanded"/>
                <a:cs typeface="Encode Sans Semi Expanded"/>
                <a:sym typeface="Encode Sans Semi Expand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4" name="Google Shape;144;p35"/>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45"/>
        <p:cNvGrpSpPr/>
        <p:nvPr/>
      </p:nvGrpSpPr>
      <p:grpSpPr>
        <a:xfrm>
          <a:off x="0" y="0"/>
          <a:ext cx="0" cy="0"/>
          <a:chOff x="0" y="0"/>
          <a:chExt cx="0" cy="0"/>
        </a:xfrm>
      </p:grpSpPr>
      <p:pic>
        <p:nvPicPr>
          <p:cNvPr id="146" name="Google Shape;146;p36"/>
          <p:cNvPicPr preferRelativeResize="0"/>
          <p:nvPr/>
        </p:nvPicPr>
        <p:blipFill rotWithShape="1">
          <a:blip r:embed="rId2">
            <a:alphaModFix amt="57000"/>
          </a:blip>
          <a:srcRect t="9298" b="6328"/>
          <a:stretch/>
        </p:blipFill>
        <p:spPr>
          <a:xfrm>
            <a:off x="0" y="0"/>
            <a:ext cx="9144001" cy="5143499"/>
          </a:xfrm>
          <a:prstGeom prst="rect">
            <a:avLst/>
          </a:prstGeom>
          <a:noFill/>
          <a:ln>
            <a:noFill/>
          </a:ln>
        </p:spPr>
      </p:pic>
      <p:pic>
        <p:nvPicPr>
          <p:cNvPr id="147" name="Google Shape;147;p36"/>
          <p:cNvPicPr preferRelativeResize="0"/>
          <p:nvPr/>
        </p:nvPicPr>
        <p:blipFill rotWithShape="1">
          <a:blip r:embed="rId3">
            <a:alphaModFix amt="23000"/>
          </a:blip>
          <a:srcRect/>
          <a:stretch/>
        </p:blipFill>
        <p:spPr>
          <a:xfrm rot="5400000">
            <a:off x="5803107" y="935722"/>
            <a:ext cx="5251572" cy="5143498"/>
          </a:xfrm>
          <a:prstGeom prst="rect">
            <a:avLst/>
          </a:prstGeom>
          <a:noFill/>
          <a:ln>
            <a:noFill/>
          </a:ln>
        </p:spPr>
      </p:pic>
      <p:pic>
        <p:nvPicPr>
          <p:cNvPr id="148" name="Google Shape;148;p36"/>
          <p:cNvPicPr preferRelativeResize="0"/>
          <p:nvPr/>
        </p:nvPicPr>
        <p:blipFill rotWithShape="1">
          <a:blip r:embed="rId4">
            <a:alphaModFix amt="23000"/>
          </a:blip>
          <a:srcRect/>
          <a:stretch/>
        </p:blipFill>
        <p:spPr>
          <a:xfrm rot="5400000">
            <a:off x="-471366" y="-1054118"/>
            <a:ext cx="3750144" cy="5143499"/>
          </a:xfrm>
          <a:prstGeom prst="rect">
            <a:avLst/>
          </a:prstGeom>
          <a:noFill/>
          <a:ln>
            <a:noFill/>
          </a:ln>
        </p:spPr>
      </p:pic>
      <p:sp>
        <p:nvSpPr>
          <p:cNvPr id="149" name="Google Shape;149;p36"/>
          <p:cNvSpPr txBox="1">
            <a:spLocks noGrp="1"/>
          </p:cNvSpPr>
          <p:nvPr>
            <p:ph type="title"/>
          </p:nvPr>
        </p:nvSpPr>
        <p:spPr>
          <a:xfrm>
            <a:off x="2290025" y="3475350"/>
            <a:ext cx="4563900" cy="531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50" name="Google Shape;150;p36"/>
          <p:cNvSpPr txBox="1">
            <a:spLocks noGrp="1"/>
          </p:cNvSpPr>
          <p:nvPr>
            <p:ph type="subTitle" idx="1"/>
          </p:nvPr>
        </p:nvSpPr>
        <p:spPr>
          <a:xfrm>
            <a:off x="1814450" y="1628950"/>
            <a:ext cx="5515200" cy="17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51" name="Google Shape;151;p36"/>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52"/>
        <p:cNvGrpSpPr/>
        <p:nvPr/>
      </p:nvGrpSpPr>
      <p:grpSpPr>
        <a:xfrm>
          <a:off x="0" y="0"/>
          <a:ext cx="0" cy="0"/>
          <a:chOff x="0" y="0"/>
          <a:chExt cx="0" cy="0"/>
        </a:xfrm>
      </p:grpSpPr>
      <p:pic>
        <p:nvPicPr>
          <p:cNvPr id="153" name="Google Shape;153;p37"/>
          <p:cNvPicPr preferRelativeResize="0"/>
          <p:nvPr/>
        </p:nvPicPr>
        <p:blipFill rotWithShape="1">
          <a:blip r:embed="rId2">
            <a:alphaModFix amt="57000"/>
          </a:blip>
          <a:srcRect t="9298" b="6328"/>
          <a:stretch/>
        </p:blipFill>
        <p:spPr>
          <a:xfrm>
            <a:off x="0" y="0"/>
            <a:ext cx="9144001" cy="5143499"/>
          </a:xfrm>
          <a:prstGeom prst="rect">
            <a:avLst/>
          </a:prstGeom>
          <a:noFill/>
          <a:ln>
            <a:noFill/>
          </a:ln>
        </p:spPr>
      </p:pic>
      <p:pic>
        <p:nvPicPr>
          <p:cNvPr id="154" name="Google Shape;154;p37"/>
          <p:cNvPicPr preferRelativeResize="0"/>
          <p:nvPr/>
        </p:nvPicPr>
        <p:blipFill rotWithShape="1">
          <a:blip r:embed="rId3">
            <a:alphaModFix amt="23000"/>
          </a:blip>
          <a:srcRect/>
          <a:stretch/>
        </p:blipFill>
        <p:spPr>
          <a:xfrm rot="-5400000">
            <a:off x="5819959" y="1071769"/>
            <a:ext cx="3750144" cy="5143499"/>
          </a:xfrm>
          <a:prstGeom prst="rect">
            <a:avLst/>
          </a:prstGeom>
          <a:noFill/>
          <a:ln>
            <a:noFill/>
          </a:ln>
        </p:spPr>
      </p:pic>
      <p:pic>
        <p:nvPicPr>
          <p:cNvPr id="155" name="Google Shape;155;p37"/>
          <p:cNvPicPr preferRelativeResize="0"/>
          <p:nvPr/>
        </p:nvPicPr>
        <p:blipFill rotWithShape="1">
          <a:blip r:embed="rId4">
            <a:alphaModFix amt="23000"/>
          </a:blip>
          <a:srcRect/>
          <a:stretch/>
        </p:blipFill>
        <p:spPr>
          <a:xfrm rot="-5400000">
            <a:off x="-2044030" y="-886480"/>
            <a:ext cx="5251572" cy="5143498"/>
          </a:xfrm>
          <a:prstGeom prst="rect">
            <a:avLst/>
          </a:prstGeom>
          <a:noFill/>
          <a:ln>
            <a:noFill/>
          </a:ln>
        </p:spPr>
      </p:pic>
      <p:sp>
        <p:nvSpPr>
          <p:cNvPr id="156" name="Google Shape;156;p37"/>
          <p:cNvSpPr txBox="1">
            <a:spLocks noGrp="1"/>
          </p:cNvSpPr>
          <p:nvPr>
            <p:ph type="subTitle" idx="1"/>
          </p:nvPr>
        </p:nvSpPr>
        <p:spPr>
          <a:xfrm>
            <a:off x="2301450" y="3911000"/>
            <a:ext cx="4541100" cy="69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7" name="Google Shape;157;p3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58" name="Google Shape;158;p37"/>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59"/>
        <p:cNvGrpSpPr/>
        <p:nvPr/>
      </p:nvGrpSpPr>
      <p:grpSpPr>
        <a:xfrm>
          <a:off x="0" y="0"/>
          <a:ext cx="0" cy="0"/>
          <a:chOff x="0" y="0"/>
          <a:chExt cx="0" cy="0"/>
        </a:xfrm>
      </p:grpSpPr>
      <p:pic>
        <p:nvPicPr>
          <p:cNvPr id="160" name="Google Shape;160;p38"/>
          <p:cNvPicPr preferRelativeResize="0"/>
          <p:nvPr/>
        </p:nvPicPr>
        <p:blipFill rotWithShape="1">
          <a:blip r:embed="rId2">
            <a:alphaModFix amt="57000"/>
          </a:blip>
          <a:srcRect t="9298" b="6328"/>
          <a:stretch/>
        </p:blipFill>
        <p:spPr>
          <a:xfrm>
            <a:off x="0" y="0"/>
            <a:ext cx="9144001" cy="5143499"/>
          </a:xfrm>
          <a:prstGeom prst="rect">
            <a:avLst/>
          </a:prstGeom>
          <a:noFill/>
          <a:ln>
            <a:noFill/>
          </a:ln>
        </p:spPr>
      </p:pic>
      <p:pic>
        <p:nvPicPr>
          <p:cNvPr id="161" name="Google Shape;161;p38"/>
          <p:cNvPicPr preferRelativeResize="0"/>
          <p:nvPr/>
        </p:nvPicPr>
        <p:blipFill rotWithShape="1">
          <a:blip r:embed="rId3">
            <a:alphaModFix amt="23000"/>
          </a:blip>
          <a:srcRect/>
          <a:stretch/>
        </p:blipFill>
        <p:spPr>
          <a:xfrm rot="-5400000">
            <a:off x="5819959" y="1071769"/>
            <a:ext cx="3750144" cy="5143499"/>
          </a:xfrm>
          <a:prstGeom prst="rect">
            <a:avLst/>
          </a:prstGeom>
          <a:noFill/>
          <a:ln>
            <a:noFill/>
          </a:ln>
        </p:spPr>
      </p:pic>
      <p:pic>
        <p:nvPicPr>
          <p:cNvPr id="162" name="Google Shape;162;p38"/>
          <p:cNvPicPr preferRelativeResize="0"/>
          <p:nvPr/>
        </p:nvPicPr>
        <p:blipFill rotWithShape="1">
          <a:blip r:embed="rId4">
            <a:alphaModFix amt="23000"/>
          </a:blip>
          <a:srcRect/>
          <a:stretch/>
        </p:blipFill>
        <p:spPr>
          <a:xfrm rot="-5400000">
            <a:off x="-2044030" y="-886480"/>
            <a:ext cx="5251572" cy="5143498"/>
          </a:xfrm>
          <a:prstGeom prst="rect">
            <a:avLst/>
          </a:prstGeom>
          <a:noFill/>
          <a:ln>
            <a:noFill/>
          </a:ln>
        </p:spPr>
      </p:pic>
      <p:sp>
        <p:nvSpPr>
          <p:cNvPr id="163" name="Google Shape;163;p38"/>
          <p:cNvSpPr txBox="1">
            <a:spLocks noGrp="1"/>
          </p:cNvSpPr>
          <p:nvPr>
            <p:ph type="subTitle" idx="1"/>
          </p:nvPr>
        </p:nvSpPr>
        <p:spPr>
          <a:xfrm>
            <a:off x="720000" y="1163550"/>
            <a:ext cx="3783900" cy="344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4" name="Google Shape;164;p3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65" name="Google Shape;165;p38"/>
          <p:cNvSpPr txBox="1">
            <a:spLocks noGrp="1"/>
          </p:cNvSpPr>
          <p:nvPr>
            <p:ph type="subTitle" idx="2"/>
          </p:nvPr>
        </p:nvSpPr>
        <p:spPr>
          <a:xfrm>
            <a:off x="4640100" y="1163550"/>
            <a:ext cx="3783900" cy="344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6" name="Google Shape;166;p38"/>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pic>
        <p:nvPicPr>
          <p:cNvPr id="24" name="Google Shape;24;p21"/>
          <p:cNvPicPr preferRelativeResize="0"/>
          <p:nvPr/>
        </p:nvPicPr>
        <p:blipFill rotWithShape="1">
          <a:blip r:embed="rId2">
            <a:alphaModFix amt="57000"/>
          </a:blip>
          <a:srcRect t="9298" b="6328"/>
          <a:stretch/>
        </p:blipFill>
        <p:spPr>
          <a:xfrm>
            <a:off x="0" y="0"/>
            <a:ext cx="9144001" cy="5143499"/>
          </a:xfrm>
          <a:prstGeom prst="rect">
            <a:avLst/>
          </a:prstGeom>
          <a:noFill/>
          <a:ln>
            <a:noFill/>
          </a:ln>
        </p:spPr>
      </p:pic>
      <p:pic>
        <p:nvPicPr>
          <p:cNvPr id="25" name="Google Shape;25;p21"/>
          <p:cNvPicPr preferRelativeResize="0"/>
          <p:nvPr/>
        </p:nvPicPr>
        <p:blipFill rotWithShape="1">
          <a:blip r:embed="rId3">
            <a:alphaModFix amt="23000"/>
          </a:blip>
          <a:srcRect/>
          <a:stretch/>
        </p:blipFill>
        <p:spPr>
          <a:xfrm>
            <a:off x="-598723" y="1792975"/>
            <a:ext cx="3750144" cy="5143499"/>
          </a:xfrm>
          <a:prstGeom prst="rect">
            <a:avLst/>
          </a:prstGeom>
          <a:noFill/>
          <a:ln>
            <a:noFill/>
          </a:ln>
        </p:spPr>
      </p:pic>
      <p:pic>
        <p:nvPicPr>
          <p:cNvPr id="26" name="Google Shape;26;p21"/>
          <p:cNvPicPr preferRelativeResize="0"/>
          <p:nvPr/>
        </p:nvPicPr>
        <p:blipFill rotWithShape="1">
          <a:blip r:embed="rId4">
            <a:alphaModFix amt="23000"/>
          </a:blip>
          <a:srcRect/>
          <a:stretch/>
        </p:blipFill>
        <p:spPr>
          <a:xfrm>
            <a:off x="4654438" y="-2125925"/>
            <a:ext cx="5251572" cy="5143498"/>
          </a:xfrm>
          <a:prstGeom prst="rect">
            <a:avLst/>
          </a:prstGeom>
          <a:noFill/>
          <a:ln>
            <a:noFill/>
          </a:ln>
        </p:spPr>
      </p:pic>
      <p:sp>
        <p:nvSpPr>
          <p:cNvPr id="27" name="Google Shape;27;p2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8" name="Google Shape;28;p21"/>
          <p:cNvSpPr txBox="1">
            <a:spLocks noGrp="1"/>
          </p:cNvSpPr>
          <p:nvPr>
            <p:ph type="body" idx="1"/>
          </p:nvPr>
        </p:nvSpPr>
        <p:spPr>
          <a:xfrm>
            <a:off x="720000" y="1069825"/>
            <a:ext cx="7704000" cy="35388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9" name="Google Shape;29;p21"/>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67"/>
        <p:cNvGrpSpPr/>
        <p:nvPr/>
      </p:nvGrpSpPr>
      <p:grpSpPr>
        <a:xfrm>
          <a:off x="0" y="0"/>
          <a:ext cx="0" cy="0"/>
          <a:chOff x="0" y="0"/>
          <a:chExt cx="0" cy="0"/>
        </a:xfrm>
      </p:grpSpPr>
      <p:pic>
        <p:nvPicPr>
          <p:cNvPr id="168" name="Google Shape;168;p39"/>
          <p:cNvPicPr preferRelativeResize="0"/>
          <p:nvPr/>
        </p:nvPicPr>
        <p:blipFill rotWithShape="1">
          <a:blip r:embed="rId2">
            <a:alphaModFix amt="57000"/>
          </a:blip>
          <a:srcRect t="9298" b="6328"/>
          <a:stretch/>
        </p:blipFill>
        <p:spPr>
          <a:xfrm>
            <a:off x="0" y="0"/>
            <a:ext cx="9144001" cy="5143499"/>
          </a:xfrm>
          <a:prstGeom prst="rect">
            <a:avLst/>
          </a:prstGeom>
          <a:noFill/>
          <a:ln>
            <a:noFill/>
          </a:ln>
        </p:spPr>
      </p:pic>
      <p:pic>
        <p:nvPicPr>
          <p:cNvPr id="169" name="Google Shape;169;p39"/>
          <p:cNvPicPr preferRelativeResize="0"/>
          <p:nvPr/>
        </p:nvPicPr>
        <p:blipFill rotWithShape="1">
          <a:blip r:embed="rId3">
            <a:alphaModFix amt="23000"/>
          </a:blip>
          <a:srcRect/>
          <a:stretch/>
        </p:blipFill>
        <p:spPr>
          <a:xfrm rot="5400000">
            <a:off x="6033575" y="1224151"/>
            <a:ext cx="5251572" cy="5143498"/>
          </a:xfrm>
          <a:prstGeom prst="rect">
            <a:avLst/>
          </a:prstGeom>
          <a:noFill/>
          <a:ln>
            <a:noFill/>
          </a:ln>
        </p:spPr>
      </p:pic>
      <p:pic>
        <p:nvPicPr>
          <p:cNvPr id="170" name="Google Shape;170;p39"/>
          <p:cNvPicPr preferRelativeResize="0"/>
          <p:nvPr/>
        </p:nvPicPr>
        <p:blipFill rotWithShape="1">
          <a:blip r:embed="rId4">
            <a:alphaModFix amt="23000"/>
          </a:blip>
          <a:srcRect/>
          <a:stretch/>
        </p:blipFill>
        <p:spPr>
          <a:xfrm rot="5400000">
            <a:off x="-415566" y="-1339726"/>
            <a:ext cx="3750144" cy="5143499"/>
          </a:xfrm>
          <a:prstGeom prst="rect">
            <a:avLst/>
          </a:prstGeom>
          <a:noFill/>
          <a:ln>
            <a:noFill/>
          </a:ln>
        </p:spPr>
      </p:pic>
      <p:sp>
        <p:nvSpPr>
          <p:cNvPr id="171" name="Google Shape;171;p39"/>
          <p:cNvSpPr txBox="1">
            <a:spLocks noGrp="1"/>
          </p:cNvSpPr>
          <p:nvPr>
            <p:ph type="subTitle" idx="1"/>
          </p:nvPr>
        </p:nvSpPr>
        <p:spPr>
          <a:xfrm>
            <a:off x="720000" y="2898450"/>
            <a:ext cx="23364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300">
                <a:latin typeface="Encode Sans Semi Expanded"/>
                <a:ea typeface="Encode Sans Semi Expanded"/>
                <a:cs typeface="Encode Sans Semi Expanded"/>
                <a:sym typeface="Encode Sans Semi Expand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2" name="Google Shape;172;p39"/>
          <p:cNvSpPr txBox="1">
            <a:spLocks noGrp="1"/>
          </p:cNvSpPr>
          <p:nvPr>
            <p:ph type="subTitle" idx="2"/>
          </p:nvPr>
        </p:nvSpPr>
        <p:spPr>
          <a:xfrm>
            <a:off x="720000" y="4112638"/>
            <a:ext cx="23364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3" name="Google Shape;173;p39"/>
          <p:cNvSpPr txBox="1">
            <a:spLocks noGrp="1"/>
          </p:cNvSpPr>
          <p:nvPr>
            <p:ph type="subTitle" idx="3"/>
          </p:nvPr>
        </p:nvSpPr>
        <p:spPr>
          <a:xfrm>
            <a:off x="3403800" y="4112638"/>
            <a:ext cx="23364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4" name="Google Shape;174;p39"/>
          <p:cNvSpPr txBox="1">
            <a:spLocks noGrp="1"/>
          </p:cNvSpPr>
          <p:nvPr>
            <p:ph type="subTitle" idx="4"/>
          </p:nvPr>
        </p:nvSpPr>
        <p:spPr>
          <a:xfrm>
            <a:off x="6087600" y="4112638"/>
            <a:ext cx="23364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5" name="Google Shape;175;p3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76" name="Google Shape;176;p39"/>
          <p:cNvSpPr txBox="1">
            <a:spLocks noGrp="1"/>
          </p:cNvSpPr>
          <p:nvPr>
            <p:ph type="subTitle" idx="5"/>
          </p:nvPr>
        </p:nvSpPr>
        <p:spPr>
          <a:xfrm>
            <a:off x="3403800" y="2898450"/>
            <a:ext cx="23364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300">
                <a:latin typeface="Encode Sans Semi Expanded"/>
                <a:ea typeface="Encode Sans Semi Expanded"/>
                <a:cs typeface="Encode Sans Semi Expanded"/>
                <a:sym typeface="Encode Sans Semi Expand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7" name="Google Shape;177;p39"/>
          <p:cNvSpPr txBox="1">
            <a:spLocks noGrp="1"/>
          </p:cNvSpPr>
          <p:nvPr>
            <p:ph type="subTitle" idx="6"/>
          </p:nvPr>
        </p:nvSpPr>
        <p:spPr>
          <a:xfrm>
            <a:off x="6087600" y="2898450"/>
            <a:ext cx="23364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300">
                <a:latin typeface="Encode Sans Semi Expanded"/>
                <a:ea typeface="Encode Sans Semi Expanded"/>
                <a:cs typeface="Encode Sans Semi Expanded"/>
                <a:sym typeface="Encode Sans Semi Expand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78" name="Google Shape;178;p39"/>
          <p:cNvSpPr txBox="1">
            <a:spLocks noGrp="1"/>
          </p:cNvSpPr>
          <p:nvPr>
            <p:ph type="subTitle" idx="7"/>
          </p:nvPr>
        </p:nvSpPr>
        <p:spPr>
          <a:xfrm>
            <a:off x="850050" y="3512189"/>
            <a:ext cx="20763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9" name="Google Shape;179;p39"/>
          <p:cNvSpPr txBox="1">
            <a:spLocks noGrp="1"/>
          </p:cNvSpPr>
          <p:nvPr>
            <p:ph type="subTitle" idx="8"/>
          </p:nvPr>
        </p:nvSpPr>
        <p:spPr>
          <a:xfrm>
            <a:off x="3533850" y="3512189"/>
            <a:ext cx="20763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0" name="Google Shape;180;p39"/>
          <p:cNvSpPr txBox="1">
            <a:spLocks noGrp="1"/>
          </p:cNvSpPr>
          <p:nvPr>
            <p:ph type="subTitle" idx="9"/>
          </p:nvPr>
        </p:nvSpPr>
        <p:spPr>
          <a:xfrm>
            <a:off x="6217700" y="3512189"/>
            <a:ext cx="20763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1" name="Google Shape;181;p39"/>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82"/>
        <p:cNvGrpSpPr/>
        <p:nvPr/>
      </p:nvGrpSpPr>
      <p:grpSpPr>
        <a:xfrm>
          <a:off x="0" y="0"/>
          <a:ext cx="0" cy="0"/>
          <a:chOff x="0" y="0"/>
          <a:chExt cx="0" cy="0"/>
        </a:xfrm>
      </p:grpSpPr>
      <p:pic>
        <p:nvPicPr>
          <p:cNvPr id="183" name="Google Shape;183;p40"/>
          <p:cNvPicPr preferRelativeResize="0"/>
          <p:nvPr/>
        </p:nvPicPr>
        <p:blipFill rotWithShape="1">
          <a:blip r:embed="rId2">
            <a:alphaModFix amt="57000"/>
          </a:blip>
          <a:srcRect t="9298" b="6328"/>
          <a:stretch/>
        </p:blipFill>
        <p:spPr>
          <a:xfrm>
            <a:off x="0" y="0"/>
            <a:ext cx="9144001" cy="5143499"/>
          </a:xfrm>
          <a:prstGeom prst="rect">
            <a:avLst/>
          </a:prstGeom>
          <a:noFill/>
          <a:ln>
            <a:noFill/>
          </a:ln>
        </p:spPr>
      </p:pic>
      <p:pic>
        <p:nvPicPr>
          <p:cNvPr id="184" name="Google Shape;184;p40"/>
          <p:cNvPicPr preferRelativeResize="0"/>
          <p:nvPr/>
        </p:nvPicPr>
        <p:blipFill rotWithShape="1">
          <a:blip r:embed="rId3">
            <a:alphaModFix amt="23000"/>
          </a:blip>
          <a:srcRect/>
          <a:stretch/>
        </p:blipFill>
        <p:spPr>
          <a:xfrm>
            <a:off x="-408223" y="1709750"/>
            <a:ext cx="3750144" cy="5143499"/>
          </a:xfrm>
          <a:prstGeom prst="rect">
            <a:avLst/>
          </a:prstGeom>
          <a:noFill/>
          <a:ln>
            <a:noFill/>
          </a:ln>
        </p:spPr>
      </p:pic>
      <p:pic>
        <p:nvPicPr>
          <p:cNvPr id="185" name="Google Shape;185;p40"/>
          <p:cNvPicPr preferRelativeResize="0"/>
          <p:nvPr/>
        </p:nvPicPr>
        <p:blipFill rotWithShape="1">
          <a:blip r:embed="rId4">
            <a:alphaModFix amt="23000"/>
          </a:blip>
          <a:srcRect/>
          <a:stretch/>
        </p:blipFill>
        <p:spPr>
          <a:xfrm>
            <a:off x="5164488" y="-1954675"/>
            <a:ext cx="5251572" cy="5143498"/>
          </a:xfrm>
          <a:prstGeom prst="rect">
            <a:avLst/>
          </a:prstGeom>
          <a:noFill/>
          <a:ln>
            <a:noFill/>
          </a:ln>
        </p:spPr>
      </p:pic>
      <p:sp>
        <p:nvSpPr>
          <p:cNvPr id="186" name="Google Shape;186;p40"/>
          <p:cNvSpPr txBox="1">
            <a:spLocks noGrp="1"/>
          </p:cNvSpPr>
          <p:nvPr>
            <p:ph type="subTitle" idx="1"/>
          </p:nvPr>
        </p:nvSpPr>
        <p:spPr>
          <a:xfrm>
            <a:off x="2406650" y="1198860"/>
            <a:ext cx="1971600" cy="82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400"/>
              <a:buFont typeface="Bebas Neue"/>
              <a:buNone/>
              <a:defRPr sz="2300">
                <a:latin typeface="Encode Sans Semi Expanded"/>
                <a:ea typeface="Encode Sans Semi Expanded"/>
                <a:cs typeface="Encode Sans Semi Expanded"/>
                <a:sym typeface="Encode Sans Semi Expand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87" name="Google Shape;187;p40"/>
          <p:cNvSpPr txBox="1">
            <a:spLocks noGrp="1"/>
          </p:cNvSpPr>
          <p:nvPr>
            <p:ph type="subTitle" idx="2"/>
          </p:nvPr>
        </p:nvSpPr>
        <p:spPr>
          <a:xfrm>
            <a:off x="2406650" y="2024450"/>
            <a:ext cx="1971600" cy="692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8" name="Google Shape;188;p40"/>
          <p:cNvSpPr txBox="1">
            <a:spLocks noGrp="1"/>
          </p:cNvSpPr>
          <p:nvPr>
            <p:ph type="subTitle" idx="3"/>
          </p:nvPr>
        </p:nvSpPr>
        <p:spPr>
          <a:xfrm>
            <a:off x="6293350" y="2024450"/>
            <a:ext cx="1971600" cy="692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9" name="Google Shape;189;p40"/>
          <p:cNvSpPr txBox="1">
            <a:spLocks noGrp="1"/>
          </p:cNvSpPr>
          <p:nvPr>
            <p:ph type="subTitle" idx="4"/>
          </p:nvPr>
        </p:nvSpPr>
        <p:spPr>
          <a:xfrm>
            <a:off x="2406650" y="3670602"/>
            <a:ext cx="1971600" cy="692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0" name="Google Shape;190;p40"/>
          <p:cNvSpPr txBox="1">
            <a:spLocks noGrp="1"/>
          </p:cNvSpPr>
          <p:nvPr>
            <p:ph type="subTitle" idx="5"/>
          </p:nvPr>
        </p:nvSpPr>
        <p:spPr>
          <a:xfrm>
            <a:off x="6293350" y="3670602"/>
            <a:ext cx="1971600" cy="692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1" name="Google Shape;191;p4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92" name="Google Shape;192;p40"/>
          <p:cNvSpPr txBox="1">
            <a:spLocks noGrp="1"/>
          </p:cNvSpPr>
          <p:nvPr>
            <p:ph type="subTitle" idx="6"/>
          </p:nvPr>
        </p:nvSpPr>
        <p:spPr>
          <a:xfrm>
            <a:off x="2406650" y="2855115"/>
            <a:ext cx="1971600" cy="82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400"/>
              <a:buFont typeface="Bebas Neue"/>
              <a:buNone/>
              <a:defRPr sz="2300">
                <a:latin typeface="Encode Sans Semi Expanded"/>
                <a:ea typeface="Encode Sans Semi Expanded"/>
                <a:cs typeface="Encode Sans Semi Expanded"/>
                <a:sym typeface="Encode Sans Semi Expand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3" name="Google Shape;193;p40"/>
          <p:cNvSpPr txBox="1">
            <a:spLocks noGrp="1"/>
          </p:cNvSpPr>
          <p:nvPr>
            <p:ph type="subTitle" idx="7"/>
          </p:nvPr>
        </p:nvSpPr>
        <p:spPr>
          <a:xfrm>
            <a:off x="6293349" y="1198860"/>
            <a:ext cx="1971600" cy="82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400"/>
              <a:buFont typeface="Bebas Neue"/>
              <a:buNone/>
              <a:defRPr sz="2300">
                <a:latin typeface="Encode Sans Semi Expanded"/>
                <a:ea typeface="Encode Sans Semi Expanded"/>
                <a:cs typeface="Encode Sans Semi Expanded"/>
                <a:sym typeface="Encode Sans Semi Expand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4" name="Google Shape;194;p40"/>
          <p:cNvSpPr txBox="1">
            <a:spLocks noGrp="1"/>
          </p:cNvSpPr>
          <p:nvPr>
            <p:ph type="subTitle" idx="8"/>
          </p:nvPr>
        </p:nvSpPr>
        <p:spPr>
          <a:xfrm>
            <a:off x="6293349" y="2855116"/>
            <a:ext cx="1971600" cy="82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400"/>
              <a:buFont typeface="Bebas Neue"/>
              <a:buNone/>
              <a:defRPr sz="2300">
                <a:latin typeface="Encode Sans Semi Expanded"/>
                <a:ea typeface="Encode Sans Semi Expanded"/>
                <a:cs typeface="Encode Sans Semi Expanded"/>
                <a:sym typeface="Encode Sans Semi Expand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5" name="Google Shape;195;p40"/>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96"/>
        <p:cNvGrpSpPr/>
        <p:nvPr/>
      </p:nvGrpSpPr>
      <p:grpSpPr>
        <a:xfrm>
          <a:off x="0" y="0"/>
          <a:ext cx="0" cy="0"/>
          <a:chOff x="0" y="0"/>
          <a:chExt cx="0" cy="0"/>
        </a:xfrm>
      </p:grpSpPr>
      <p:pic>
        <p:nvPicPr>
          <p:cNvPr id="197" name="Google Shape;197;p41"/>
          <p:cNvPicPr preferRelativeResize="0"/>
          <p:nvPr/>
        </p:nvPicPr>
        <p:blipFill rotWithShape="1">
          <a:blip r:embed="rId2">
            <a:alphaModFix amt="57000"/>
          </a:blip>
          <a:srcRect t="9298" b="6328"/>
          <a:stretch/>
        </p:blipFill>
        <p:spPr>
          <a:xfrm>
            <a:off x="0" y="0"/>
            <a:ext cx="9144001" cy="5143499"/>
          </a:xfrm>
          <a:prstGeom prst="rect">
            <a:avLst/>
          </a:prstGeom>
          <a:noFill/>
          <a:ln>
            <a:noFill/>
          </a:ln>
        </p:spPr>
      </p:pic>
      <p:pic>
        <p:nvPicPr>
          <p:cNvPr id="198" name="Google Shape;198;p41"/>
          <p:cNvPicPr preferRelativeResize="0"/>
          <p:nvPr/>
        </p:nvPicPr>
        <p:blipFill rotWithShape="1">
          <a:blip r:embed="rId3">
            <a:alphaModFix amt="23000"/>
          </a:blip>
          <a:srcRect/>
          <a:stretch/>
        </p:blipFill>
        <p:spPr>
          <a:xfrm rot="5400000">
            <a:off x="5897845" y="1127233"/>
            <a:ext cx="5251572" cy="5143498"/>
          </a:xfrm>
          <a:prstGeom prst="rect">
            <a:avLst/>
          </a:prstGeom>
          <a:noFill/>
          <a:ln>
            <a:noFill/>
          </a:ln>
        </p:spPr>
      </p:pic>
      <p:pic>
        <p:nvPicPr>
          <p:cNvPr id="199" name="Google Shape;199;p41"/>
          <p:cNvPicPr preferRelativeResize="0"/>
          <p:nvPr/>
        </p:nvPicPr>
        <p:blipFill rotWithShape="1">
          <a:blip r:embed="rId4">
            <a:alphaModFix amt="23000"/>
          </a:blip>
          <a:srcRect/>
          <a:stretch/>
        </p:blipFill>
        <p:spPr>
          <a:xfrm rot="5400000">
            <a:off x="-603416" y="-1173418"/>
            <a:ext cx="3750144" cy="5143499"/>
          </a:xfrm>
          <a:prstGeom prst="rect">
            <a:avLst/>
          </a:prstGeom>
          <a:noFill/>
          <a:ln>
            <a:noFill/>
          </a:ln>
        </p:spPr>
      </p:pic>
      <p:sp>
        <p:nvSpPr>
          <p:cNvPr id="200" name="Google Shape;200;p41"/>
          <p:cNvSpPr txBox="1">
            <a:spLocks noGrp="1"/>
          </p:cNvSpPr>
          <p:nvPr>
            <p:ph type="ctrTitle"/>
          </p:nvPr>
        </p:nvSpPr>
        <p:spPr>
          <a:xfrm>
            <a:off x="1988925" y="899431"/>
            <a:ext cx="5166000" cy="997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01" name="Google Shape;201;p41"/>
          <p:cNvSpPr txBox="1">
            <a:spLocks noGrp="1"/>
          </p:cNvSpPr>
          <p:nvPr>
            <p:ph type="subTitle" idx="1"/>
          </p:nvPr>
        </p:nvSpPr>
        <p:spPr>
          <a:xfrm>
            <a:off x="3184075" y="1984291"/>
            <a:ext cx="2767800" cy="113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02" name="Google Shape;202;p41"/>
          <p:cNvSpPr txBox="1"/>
          <p:nvPr/>
        </p:nvSpPr>
        <p:spPr>
          <a:xfrm>
            <a:off x="1754350" y="3807379"/>
            <a:ext cx="5354700" cy="525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300"/>
              </a:spcBef>
              <a:spcAft>
                <a:spcPts val="0"/>
              </a:spcAft>
              <a:buClr>
                <a:srgbClr val="000000"/>
              </a:buClr>
              <a:buSzPts val="1100"/>
              <a:buFont typeface="Arial"/>
              <a:buNone/>
            </a:pPr>
            <a:r>
              <a:rPr lang="en" sz="1100" b="0" i="0" u="none" strike="noStrike" cap="none">
                <a:solidFill>
                  <a:schemeClr val="lt2"/>
                </a:solidFill>
                <a:latin typeface="Heebo"/>
                <a:ea typeface="Heebo"/>
                <a:cs typeface="Heebo"/>
                <a:sym typeface="Heebo"/>
              </a:rPr>
              <a:t>CREDITS: This presentation template was created by </a:t>
            </a:r>
            <a:r>
              <a:rPr lang="en" sz="1100" b="1" i="0" u="none" strike="noStrike" cap="none">
                <a:solidFill>
                  <a:schemeClr val="dk2"/>
                </a:solidFill>
                <a:uFill>
                  <a:noFill/>
                </a:uFill>
                <a:latin typeface="Heebo"/>
                <a:ea typeface="Heebo"/>
                <a:cs typeface="Heebo"/>
                <a:sym typeface="Heebo"/>
                <a:hlinkClick r:id="rId5">
                  <a:extLst>
                    <a:ext uri="{A12FA001-AC4F-418D-AE19-62706E023703}">
                      <ahyp:hlinkClr xmlns:ahyp="http://schemas.microsoft.com/office/drawing/2018/hyperlinkcolor" val="tx"/>
                    </a:ext>
                  </a:extLst>
                </a:hlinkClick>
              </a:rPr>
              <a:t>Slidesgo</a:t>
            </a:r>
            <a:r>
              <a:rPr lang="en" sz="1100" b="0" i="0" u="none" strike="noStrike" cap="none">
                <a:solidFill>
                  <a:schemeClr val="lt2"/>
                </a:solidFill>
                <a:latin typeface="Heebo"/>
                <a:ea typeface="Heebo"/>
                <a:cs typeface="Heebo"/>
                <a:sym typeface="Heebo"/>
              </a:rPr>
              <a:t>, and it includes icons by </a:t>
            </a:r>
            <a:r>
              <a:rPr lang="en" sz="1100" b="1" i="0" u="none" strike="noStrike" cap="none">
                <a:solidFill>
                  <a:schemeClr val="dk2"/>
                </a:solidFill>
                <a:uFill>
                  <a:noFill/>
                </a:uFill>
                <a:latin typeface="Heebo"/>
                <a:ea typeface="Heebo"/>
                <a:cs typeface="Heebo"/>
                <a:sym typeface="Heebo"/>
                <a:hlinkClick r:id="rId6">
                  <a:extLst>
                    <a:ext uri="{A12FA001-AC4F-418D-AE19-62706E023703}">
                      <ahyp:hlinkClr xmlns:ahyp="http://schemas.microsoft.com/office/drawing/2018/hyperlinkcolor" val="tx"/>
                    </a:ext>
                  </a:extLst>
                </a:hlinkClick>
              </a:rPr>
              <a:t>Flaticon</a:t>
            </a:r>
            <a:r>
              <a:rPr lang="en" sz="1100" b="0" i="0" u="none" strike="noStrike" cap="none">
                <a:solidFill>
                  <a:schemeClr val="lt2"/>
                </a:solidFill>
                <a:latin typeface="Heebo"/>
                <a:ea typeface="Heebo"/>
                <a:cs typeface="Heebo"/>
                <a:sym typeface="Heebo"/>
              </a:rPr>
              <a:t>, and infographics &amp; images by </a:t>
            </a:r>
            <a:r>
              <a:rPr lang="en" sz="1100" b="1" i="0" u="none" strike="noStrike" cap="none">
                <a:solidFill>
                  <a:schemeClr val="dk2"/>
                </a:solidFill>
                <a:uFill>
                  <a:noFill/>
                </a:uFill>
                <a:latin typeface="Heebo"/>
                <a:ea typeface="Heebo"/>
                <a:cs typeface="Heebo"/>
                <a:sym typeface="Heebo"/>
                <a:hlinkClick r:id="rId7">
                  <a:extLst>
                    <a:ext uri="{A12FA001-AC4F-418D-AE19-62706E023703}">
                      <ahyp:hlinkClr xmlns:ahyp="http://schemas.microsoft.com/office/drawing/2018/hyperlinkcolor" val="tx"/>
                    </a:ext>
                  </a:extLst>
                </a:hlinkClick>
              </a:rPr>
              <a:t>Freepik</a:t>
            </a:r>
            <a:endParaRPr sz="1100" b="0" i="0" u="none" strike="noStrike" cap="none">
              <a:solidFill>
                <a:schemeClr val="dk2"/>
              </a:solidFill>
              <a:latin typeface="Heebo"/>
              <a:ea typeface="Heebo"/>
              <a:cs typeface="Heebo"/>
              <a:sym typeface="Heebo"/>
            </a:endParaRPr>
          </a:p>
        </p:txBody>
      </p:sp>
      <p:sp>
        <p:nvSpPr>
          <p:cNvPr id="203" name="Google Shape;203;p41"/>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04"/>
        <p:cNvGrpSpPr/>
        <p:nvPr/>
      </p:nvGrpSpPr>
      <p:grpSpPr>
        <a:xfrm>
          <a:off x="0" y="0"/>
          <a:ext cx="0" cy="0"/>
          <a:chOff x="0" y="0"/>
          <a:chExt cx="0" cy="0"/>
        </a:xfrm>
      </p:grpSpPr>
      <p:pic>
        <p:nvPicPr>
          <p:cNvPr id="205" name="Google Shape;205;p42"/>
          <p:cNvPicPr preferRelativeResize="0"/>
          <p:nvPr/>
        </p:nvPicPr>
        <p:blipFill rotWithShape="1">
          <a:blip r:embed="rId2">
            <a:alphaModFix amt="57000"/>
          </a:blip>
          <a:srcRect t="9298" b="6328"/>
          <a:stretch/>
        </p:blipFill>
        <p:spPr>
          <a:xfrm>
            <a:off x="0" y="0"/>
            <a:ext cx="9144001" cy="5143499"/>
          </a:xfrm>
          <a:prstGeom prst="rect">
            <a:avLst/>
          </a:prstGeom>
          <a:noFill/>
          <a:ln>
            <a:noFill/>
          </a:ln>
        </p:spPr>
      </p:pic>
      <p:pic>
        <p:nvPicPr>
          <p:cNvPr id="206" name="Google Shape;206;p42"/>
          <p:cNvPicPr preferRelativeResize="0"/>
          <p:nvPr/>
        </p:nvPicPr>
        <p:blipFill rotWithShape="1">
          <a:blip r:embed="rId3">
            <a:alphaModFix amt="23000"/>
          </a:blip>
          <a:srcRect/>
          <a:stretch/>
        </p:blipFill>
        <p:spPr>
          <a:xfrm>
            <a:off x="5010063" y="-1993700"/>
            <a:ext cx="5251572" cy="5143498"/>
          </a:xfrm>
          <a:prstGeom prst="rect">
            <a:avLst/>
          </a:prstGeom>
          <a:noFill/>
          <a:ln>
            <a:noFill/>
          </a:ln>
        </p:spPr>
      </p:pic>
      <p:pic>
        <p:nvPicPr>
          <p:cNvPr id="207" name="Google Shape;207;p42"/>
          <p:cNvPicPr preferRelativeResize="0"/>
          <p:nvPr/>
        </p:nvPicPr>
        <p:blipFill rotWithShape="1">
          <a:blip r:embed="rId4">
            <a:alphaModFix amt="23000"/>
          </a:blip>
          <a:srcRect/>
          <a:stretch/>
        </p:blipFill>
        <p:spPr>
          <a:xfrm>
            <a:off x="-401623" y="1590675"/>
            <a:ext cx="3750144" cy="5143499"/>
          </a:xfrm>
          <a:prstGeom prst="rect">
            <a:avLst/>
          </a:prstGeom>
          <a:noFill/>
          <a:ln>
            <a:noFill/>
          </a:ln>
        </p:spPr>
      </p:pic>
      <p:sp>
        <p:nvSpPr>
          <p:cNvPr id="208" name="Google Shape;208;p42"/>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09"/>
        <p:cNvGrpSpPr/>
        <p:nvPr/>
      </p:nvGrpSpPr>
      <p:grpSpPr>
        <a:xfrm>
          <a:off x="0" y="0"/>
          <a:ext cx="0" cy="0"/>
          <a:chOff x="0" y="0"/>
          <a:chExt cx="0" cy="0"/>
        </a:xfrm>
      </p:grpSpPr>
      <p:pic>
        <p:nvPicPr>
          <p:cNvPr id="210" name="Google Shape;210;p43"/>
          <p:cNvPicPr preferRelativeResize="0"/>
          <p:nvPr/>
        </p:nvPicPr>
        <p:blipFill rotWithShape="1">
          <a:blip r:embed="rId2">
            <a:alphaModFix amt="57000"/>
          </a:blip>
          <a:srcRect t="9298" b="6328"/>
          <a:stretch/>
        </p:blipFill>
        <p:spPr>
          <a:xfrm>
            <a:off x="0" y="0"/>
            <a:ext cx="9144001" cy="5143499"/>
          </a:xfrm>
          <a:prstGeom prst="rect">
            <a:avLst/>
          </a:prstGeom>
          <a:noFill/>
          <a:ln>
            <a:noFill/>
          </a:ln>
        </p:spPr>
      </p:pic>
      <p:pic>
        <p:nvPicPr>
          <p:cNvPr id="211" name="Google Shape;211;p43"/>
          <p:cNvPicPr preferRelativeResize="0"/>
          <p:nvPr/>
        </p:nvPicPr>
        <p:blipFill rotWithShape="1">
          <a:blip r:embed="rId3">
            <a:alphaModFix amt="23000"/>
          </a:blip>
          <a:srcRect/>
          <a:stretch/>
        </p:blipFill>
        <p:spPr>
          <a:xfrm rot="5400000">
            <a:off x="5371570" y="979883"/>
            <a:ext cx="5251572" cy="5143498"/>
          </a:xfrm>
          <a:prstGeom prst="rect">
            <a:avLst/>
          </a:prstGeom>
          <a:noFill/>
          <a:ln>
            <a:noFill/>
          </a:ln>
        </p:spPr>
      </p:pic>
      <p:pic>
        <p:nvPicPr>
          <p:cNvPr id="212" name="Google Shape;212;p43"/>
          <p:cNvPicPr preferRelativeResize="0"/>
          <p:nvPr/>
        </p:nvPicPr>
        <p:blipFill rotWithShape="1">
          <a:blip r:embed="rId4">
            <a:alphaModFix amt="23000"/>
          </a:blip>
          <a:srcRect/>
          <a:stretch/>
        </p:blipFill>
        <p:spPr>
          <a:xfrm rot="5400000">
            <a:off x="-603416" y="-1173418"/>
            <a:ext cx="3750144" cy="51434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0"/>
        <p:cNvGrpSpPr/>
        <p:nvPr/>
      </p:nvGrpSpPr>
      <p:grpSpPr>
        <a:xfrm>
          <a:off x="0" y="0"/>
          <a:ext cx="0" cy="0"/>
          <a:chOff x="0" y="0"/>
          <a:chExt cx="0" cy="0"/>
        </a:xfrm>
      </p:grpSpPr>
      <p:pic>
        <p:nvPicPr>
          <p:cNvPr id="31" name="Google Shape;31;p22"/>
          <p:cNvPicPr preferRelativeResize="0"/>
          <p:nvPr/>
        </p:nvPicPr>
        <p:blipFill rotWithShape="1">
          <a:blip r:embed="rId2">
            <a:alphaModFix amt="57000"/>
          </a:blip>
          <a:srcRect t="9298" b="6328"/>
          <a:stretch/>
        </p:blipFill>
        <p:spPr>
          <a:xfrm>
            <a:off x="0" y="0"/>
            <a:ext cx="9144001" cy="5143499"/>
          </a:xfrm>
          <a:prstGeom prst="rect">
            <a:avLst/>
          </a:prstGeom>
          <a:noFill/>
          <a:ln>
            <a:noFill/>
          </a:ln>
        </p:spPr>
      </p:pic>
      <p:pic>
        <p:nvPicPr>
          <p:cNvPr id="32" name="Google Shape;32;p22"/>
          <p:cNvPicPr preferRelativeResize="0"/>
          <p:nvPr/>
        </p:nvPicPr>
        <p:blipFill rotWithShape="1">
          <a:blip r:embed="rId3">
            <a:alphaModFix amt="23000"/>
          </a:blip>
          <a:srcRect/>
          <a:stretch/>
        </p:blipFill>
        <p:spPr>
          <a:xfrm>
            <a:off x="5010063" y="-1993700"/>
            <a:ext cx="5251572" cy="5143498"/>
          </a:xfrm>
          <a:prstGeom prst="rect">
            <a:avLst/>
          </a:prstGeom>
          <a:noFill/>
          <a:ln>
            <a:noFill/>
          </a:ln>
        </p:spPr>
      </p:pic>
      <p:pic>
        <p:nvPicPr>
          <p:cNvPr id="33" name="Google Shape;33;p22"/>
          <p:cNvPicPr preferRelativeResize="0"/>
          <p:nvPr/>
        </p:nvPicPr>
        <p:blipFill rotWithShape="1">
          <a:blip r:embed="rId4">
            <a:alphaModFix amt="23000"/>
          </a:blip>
          <a:srcRect/>
          <a:stretch/>
        </p:blipFill>
        <p:spPr>
          <a:xfrm>
            <a:off x="-401623" y="1590675"/>
            <a:ext cx="3750144" cy="5143499"/>
          </a:xfrm>
          <a:prstGeom prst="rect">
            <a:avLst/>
          </a:prstGeom>
          <a:noFill/>
          <a:ln>
            <a:noFill/>
          </a:ln>
        </p:spPr>
      </p:pic>
      <p:sp>
        <p:nvSpPr>
          <p:cNvPr id="34" name="Google Shape;34;p22"/>
          <p:cNvSpPr txBox="1">
            <a:spLocks noGrp="1"/>
          </p:cNvSpPr>
          <p:nvPr>
            <p:ph type="title"/>
          </p:nvPr>
        </p:nvSpPr>
        <p:spPr>
          <a:xfrm>
            <a:off x="706975" y="1590655"/>
            <a:ext cx="24471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4800" b="1">
                <a:solidFill>
                  <a:schemeClr val="dk2"/>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35" name="Google Shape;35;p22"/>
          <p:cNvSpPr txBox="1">
            <a:spLocks noGrp="1"/>
          </p:cNvSpPr>
          <p:nvPr>
            <p:ph type="subTitle" idx="1"/>
          </p:nvPr>
        </p:nvSpPr>
        <p:spPr>
          <a:xfrm>
            <a:off x="985375" y="2574730"/>
            <a:ext cx="1890300" cy="50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6" name="Google Shape;36;p22"/>
          <p:cNvSpPr txBox="1">
            <a:spLocks noGrp="1"/>
          </p:cNvSpPr>
          <p:nvPr>
            <p:ph type="title" idx="2"/>
          </p:nvPr>
        </p:nvSpPr>
        <p:spPr>
          <a:xfrm>
            <a:off x="3348525" y="1588180"/>
            <a:ext cx="24471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4800" b="1">
                <a:solidFill>
                  <a:schemeClr val="dk2"/>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37" name="Google Shape;37;p22"/>
          <p:cNvSpPr txBox="1">
            <a:spLocks noGrp="1"/>
          </p:cNvSpPr>
          <p:nvPr>
            <p:ph type="subTitle" idx="3"/>
          </p:nvPr>
        </p:nvSpPr>
        <p:spPr>
          <a:xfrm>
            <a:off x="3626925" y="2574730"/>
            <a:ext cx="1890300" cy="50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 name="Google Shape;38;p22"/>
          <p:cNvSpPr txBox="1">
            <a:spLocks noGrp="1"/>
          </p:cNvSpPr>
          <p:nvPr>
            <p:ph type="title" idx="4"/>
          </p:nvPr>
        </p:nvSpPr>
        <p:spPr>
          <a:xfrm>
            <a:off x="5990075" y="1590680"/>
            <a:ext cx="2447100" cy="82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200"/>
              <a:buNone/>
              <a:defRPr sz="4800" b="1">
                <a:solidFill>
                  <a:schemeClr val="dk2"/>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39" name="Google Shape;39;p22"/>
          <p:cNvSpPr txBox="1">
            <a:spLocks noGrp="1"/>
          </p:cNvSpPr>
          <p:nvPr>
            <p:ph type="subTitle" idx="5"/>
          </p:nvPr>
        </p:nvSpPr>
        <p:spPr>
          <a:xfrm>
            <a:off x="6268500" y="2574730"/>
            <a:ext cx="1890300" cy="50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0" name="Google Shape;40;p22"/>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1"/>
        <p:cNvGrpSpPr/>
        <p:nvPr/>
      </p:nvGrpSpPr>
      <p:grpSpPr>
        <a:xfrm>
          <a:off x="0" y="0"/>
          <a:ext cx="0" cy="0"/>
          <a:chOff x="0" y="0"/>
          <a:chExt cx="0" cy="0"/>
        </a:xfrm>
      </p:grpSpPr>
      <p:sp>
        <p:nvSpPr>
          <p:cNvPr id="42" name="Google Shape;42;p2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3" name="Google Shape;43;p23"/>
          <p:cNvSpPr txBox="1">
            <a:spLocks noGrp="1"/>
          </p:cNvSpPr>
          <p:nvPr>
            <p:ph type="subTitle" idx="1"/>
          </p:nvPr>
        </p:nvSpPr>
        <p:spPr>
          <a:xfrm>
            <a:off x="891031" y="2196485"/>
            <a:ext cx="19935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4" name="Google Shape;44;p23"/>
          <p:cNvSpPr txBox="1">
            <a:spLocks noGrp="1"/>
          </p:cNvSpPr>
          <p:nvPr>
            <p:ph type="subTitle" idx="2"/>
          </p:nvPr>
        </p:nvSpPr>
        <p:spPr>
          <a:xfrm>
            <a:off x="3579425" y="2196485"/>
            <a:ext cx="19935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5" name="Google Shape;45;p23"/>
          <p:cNvSpPr txBox="1">
            <a:spLocks noGrp="1"/>
          </p:cNvSpPr>
          <p:nvPr>
            <p:ph type="subTitle" idx="3"/>
          </p:nvPr>
        </p:nvSpPr>
        <p:spPr>
          <a:xfrm>
            <a:off x="6259350" y="2196485"/>
            <a:ext cx="19935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6" name="Google Shape;46;p23"/>
          <p:cNvSpPr txBox="1">
            <a:spLocks noGrp="1"/>
          </p:cNvSpPr>
          <p:nvPr>
            <p:ph type="subTitle" idx="4"/>
          </p:nvPr>
        </p:nvSpPr>
        <p:spPr>
          <a:xfrm>
            <a:off x="895206" y="4120351"/>
            <a:ext cx="19935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7" name="Google Shape;47;p23"/>
          <p:cNvSpPr txBox="1">
            <a:spLocks noGrp="1"/>
          </p:cNvSpPr>
          <p:nvPr>
            <p:ph type="subTitle" idx="5"/>
          </p:nvPr>
        </p:nvSpPr>
        <p:spPr>
          <a:xfrm>
            <a:off x="3579425" y="4120351"/>
            <a:ext cx="19935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8" name="Google Shape;48;p23"/>
          <p:cNvSpPr txBox="1">
            <a:spLocks noGrp="1"/>
          </p:cNvSpPr>
          <p:nvPr>
            <p:ph type="subTitle" idx="6"/>
          </p:nvPr>
        </p:nvSpPr>
        <p:spPr>
          <a:xfrm>
            <a:off x="6259350" y="4120351"/>
            <a:ext cx="19935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9" name="Google Shape;49;p23"/>
          <p:cNvSpPr txBox="1">
            <a:spLocks noGrp="1"/>
          </p:cNvSpPr>
          <p:nvPr>
            <p:ph type="subTitle" idx="7"/>
          </p:nvPr>
        </p:nvSpPr>
        <p:spPr>
          <a:xfrm>
            <a:off x="886850" y="1769414"/>
            <a:ext cx="19935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300">
                <a:latin typeface="Encode Sans Semi Expanded"/>
                <a:ea typeface="Encode Sans Semi Expanded"/>
                <a:cs typeface="Encode Sans Semi Expanded"/>
                <a:sym typeface="Encode Sans Semi Expand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0" name="Google Shape;50;p23"/>
          <p:cNvSpPr txBox="1">
            <a:spLocks noGrp="1"/>
          </p:cNvSpPr>
          <p:nvPr>
            <p:ph type="subTitle" idx="8"/>
          </p:nvPr>
        </p:nvSpPr>
        <p:spPr>
          <a:xfrm>
            <a:off x="3579423" y="1769414"/>
            <a:ext cx="19935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300">
                <a:latin typeface="Encode Sans Semi Expanded"/>
                <a:ea typeface="Encode Sans Semi Expanded"/>
                <a:cs typeface="Encode Sans Semi Expanded"/>
                <a:sym typeface="Encode Sans Semi Expand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1" name="Google Shape;51;p23"/>
          <p:cNvSpPr txBox="1">
            <a:spLocks noGrp="1"/>
          </p:cNvSpPr>
          <p:nvPr>
            <p:ph type="subTitle" idx="9"/>
          </p:nvPr>
        </p:nvSpPr>
        <p:spPr>
          <a:xfrm>
            <a:off x="6263527" y="1769414"/>
            <a:ext cx="19935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300">
                <a:latin typeface="Encode Sans Semi Expanded"/>
                <a:ea typeface="Encode Sans Semi Expanded"/>
                <a:cs typeface="Encode Sans Semi Expanded"/>
                <a:sym typeface="Encode Sans Semi Expand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23"/>
          <p:cNvSpPr txBox="1">
            <a:spLocks noGrp="1"/>
          </p:cNvSpPr>
          <p:nvPr>
            <p:ph type="subTitle" idx="13"/>
          </p:nvPr>
        </p:nvSpPr>
        <p:spPr>
          <a:xfrm>
            <a:off x="891025" y="3688738"/>
            <a:ext cx="19935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300">
                <a:latin typeface="Encode Sans Semi Expanded"/>
                <a:ea typeface="Encode Sans Semi Expanded"/>
                <a:cs typeface="Encode Sans Semi Expanded"/>
                <a:sym typeface="Encode Sans Semi Expand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3" name="Google Shape;53;p23"/>
          <p:cNvSpPr txBox="1">
            <a:spLocks noGrp="1"/>
          </p:cNvSpPr>
          <p:nvPr>
            <p:ph type="subTitle" idx="14"/>
          </p:nvPr>
        </p:nvSpPr>
        <p:spPr>
          <a:xfrm>
            <a:off x="3579423" y="3688738"/>
            <a:ext cx="19935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300">
                <a:latin typeface="Encode Sans Semi Expanded"/>
                <a:ea typeface="Encode Sans Semi Expanded"/>
                <a:cs typeface="Encode Sans Semi Expanded"/>
                <a:sym typeface="Encode Sans Semi Expand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4" name="Google Shape;54;p23"/>
          <p:cNvSpPr txBox="1">
            <a:spLocks noGrp="1"/>
          </p:cNvSpPr>
          <p:nvPr>
            <p:ph type="subTitle" idx="15"/>
          </p:nvPr>
        </p:nvSpPr>
        <p:spPr>
          <a:xfrm>
            <a:off x="6263527" y="3688738"/>
            <a:ext cx="1993500" cy="48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300">
                <a:latin typeface="Encode Sans Semi Expanded"/>
                <a:ea typeface="Encode Sans Semi Expanded"/>
                <a:cs typeface="Encode Sans Semi Expanded"/>
                <a:sym typeface="Encode Sans Semi Expand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pic>
        <p:nvPicPr>
          <p:cNvPr id="55" name="Google Shape;55;p23"/>
          <p:cNvPicPr preferRelativeResize="0"/>
          <p:nvPr/>
        </p:nvPicPr>
        <p:blipFill rotWithShape="1">
          <a:blip r:embed="rId2">
            <a:alphaModFix amt="57000"/>
          </a:blip>
          <a:srcRect t="9298" b="6328"/>
          <a:stretch/>
        </p:blipFill>
        <p:spPr>
          <a:xfrm>
            <a:off x="0" y="0"/>
            <a:ext cx="9144001" cy="5143499"/>
          </a:xfrm>
          <a:prstGeom prst="rect">
            <a:avLst/>
          </a:prstGeom>
          <a:noFill/>
          <a:ln>
            <a:noFill/>
          </a:ln>
        </p:spPr>
      </p:pic>
      <p:pic>
        <p:nvPicPr>
          <p:cNvPr id="56" name="Google Shape;56;p23"/>
          <p:cNvPicPr preferRelativeResize="0"/>
          <p:nvPr/>
        </p:nvPicPr>
        <p:blipFill rotWithShape="1">
          <a:blip r:embed="rId3">
            <a:alphaModFix amt="23000"/>
          </a:blip>
          <a:srcRect/>
          <a:stretch/>
        </p:blipFill>
        <p:spPr>
          <a:xfrm rot="10800000">
            <a:off x="5686602" y="-1150150"/>
            <a:ext cx="3750144" cy="5143499"/>
          </a:xfrm>
          <a:prstGeom prst="rect">
            <a:avLst/>
          </a:prstGeom>
          <a:noFill/>
          <a:ln>
            <a:noFill/>
          </a:ln>
        </p:spPr>
      </p:pic>
      <p:pic>
        <p:nvPicPr>
          <p:cNvPr id="57" name="Google Shape;57;p23"/>
          <p:cNvPicPr preferRelativeResize="0"/>
          <p:nvPr/>
        </p:nvPicPr>
        <p:blipFill rotWithShape="1">
          <a:blip r:embed="rId4">
            <a:alphaModFix amt="23000"/>
          </a:blip>
          <a:srcRect/>
          <a:stretch/>
        </p:blipFill>
        <p:spPr>
          <a:xfrm rot="10800000">
            <a:off x="-1031037" y="2036750"/>
            <a:ext cx="5251572" cy="5143498"/>
          </a:xfrm>
          <a:prstGeom prst="rect">
            <a:avLst/>
          </a:prstGeom>
          <a:noFill/>
          <a:ln>
            <a:noFill/>
          </a:ln>
        </p:spPr>
      </p:pic>
      <p:sp>
        <p:nvSpPr>
          <p:cNvPr id="58" name="Google Shape;58;p23"/>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pic>
        <p:nvPicPr>
          <p:cNvPr id="60" name="Google Shape;60;p24"/>
          <p:cNvPicPr preferRelativeResize="0"/>
          <p:nvPr/>
        </p:nvPicPr>
        <p:blipFill rotWithShape="1">
          <a:blip r:embed="rId2">
            <a:alphaModFix amt="57000"/>
          </a:blip>
          <a:srcRect t="9298" b="6328"/>
          <a:stretch/>
        </p:blipFill>
        <p:spPr>
          <a:xfrm>
            <a:off x="0" y="0"/>
            <a:ext cx="9144001" cy="5143499"/>
          </a:xfrm>
          <a:prstGeom prst="rect">
            <a:avLst/>
          </a:prstGeom>
          <a:noFill/>
          <a:ln>
            <a:noFill/>
          </a:ln>
        </p:spPr>
      </p:pic>
      <p:pic>
        <p:nvPicPr>
          <p:cNvPr id="61" name="Google Shape;61;p24"/>
          <p:cNvPicPr preferRelativeResize="0"/>
          <p:nvPr/>
        </p:nvPicPr>
        <p:blipFill rotWithShape="1">
          <a:blip r:embed="rId3">
            <a:alphaModFix amt="23000"/>
          </a:blip>
          <a:srcRect/>
          <a:stretch/>
        </p:blipFill>
        <p:spPr>
          <a:xfrm rot="-5400000">
            <a:off x="-1996400" y="-1173599"/>
            <a:ext cx="5251572" cy="5143498"/>
          </a:xfrm>
          <a:prstGeom prst="rect">
            <a:avLst/>
          </a:prstGeom>
          <a:noFill/>
          <a:ln>
            <a:noFill/>
          </a:ln>
        </p:spPr>
      </p:pic>
      <p:pic>
        <p:nvPicPr>
          <p:cNvPr id="62" name="Google Shape;62;p24"/>
          <p:cNvPicPr preferRelativeResize="0"/>
          <p:nvPr/>
        </p:nvPicPr>
        <p:blipFill rotWithShape="1">
          <a:blip r:embed="rId4">
            <a:alphaModFix amt="23000"/>
          </a:blip>
          <a:srcRect/>
          <a:stretch/>
        </p:blipFill>
        <p:spPr>
          <a:xfrm rot="-5400000">
            <a:off x="6794859" y="1123124"/>
            <a:ext cx="3750144" cy="5143499"/>
          </a:xfrm>
          <a:prstGeom prst="rect">
            <a:avLst/>
          </a:prstGeom>
          <a:noFill/>
          <a:ln>
            <a:noFill/>
          </a:ln>
        </p:spPr>
      </p:pic>
      <p:sp>
        <p:nvSpPr>
          <p:cNvPr id="63" name="Google Shape;63;p2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4" name="Google Shape;64;p24"/>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5"/>
        <p:cNvGrpSpPr/>
        <p:nvPr/>
      </p:nvGrpSpPr>
      <p:grpSpPr>
        <a:xfrm>
          <a:off x="0" y="0"/>
          <a:ext cx="0" cy="0"/>
          <a:chOff x="0" y="0"/>
          <a:chExt cx="0" cy="0"/>
        </a:xfrm>
      </p:grpSpPr>
      <p:pic>
        <p:nvPicPr>
          <p:cNvPr id="66" name="Google Shape;66;p25"/>
          <p:cNvPicPr preferRelativeResize="0"/>
          <p:nvPr/>
        </p:nvPicPr>
        <p:blipFill rotWithShape="1">
          <a:blip r:embed="rId2">
            <a:alphaModFix amt="57000"/>
          </a:blip>
          <a:srcRect t="9298" b="6328"/>
          <a:stretch/>
        </p:blipFill>
        <p:spPr>
          <a:xfrm>
            <a:off x="0" y="0"/>
            <a:ext cx="9144001" cy="5143499"/>
          </a:xfrm>
          <a:prstGeom prst="rect">
            <a:avLst/>
          </a:prstGeom>
          <a:noFill/>
          <a:ln>
            <a:noFill/>
          </a:ln>
        </p:spPr>
      </p:pic>
      <p:pic>
        <p:nvPicPr>
          <p:cNvPr id="67" name="Google Shape;67;p25"/>
          <p:cNvPicPr preferRelativeResize="0"/>
          <p:nvPr/>
        </p:nvPicPr>
        <p:blipFill rotWithShape="1">
          <a:blip r:embed="rId3">
            <a:alphaModFix amt="23000"/>
          </a:blip>
          <a:srcRect/>
          <a:stretch/>
        </p:blipFill>
        <p:spPr>
          <a:xfrm rot="10800000">
            <a:off x="-965412" y="2019725"/>
            <a:ext cx="5251572" cy="5143498"/>
          </a:xfrm>
          <a:prstGeom prst="rect">
            <a:avLst/>
          </a:prstGeom>
          <a:noFill/>
          <a:ln>
            <a:noFill/>
          </a:ln>
        </p:spPr>
      </p:pic>
      <p:pic>
        <p:nvPicPr>
          <p:cNvPr id="68" name="Google Shape;68;p25"/>
          <p:cNvPicPr preferRelativeResize="0"/>
          <p:nvPr/>
        </p:nvPicPr>
        <p:blipFill rotWithShape="1">
          <a:blip r:embed="rId4">
            <a:alphaModFix amt="23000"/>
          </a:blip>
          <a:srcRect/>
          <a:stretch/>
        </p:blipFill>
        <p:spPr>
          <a:xfrm rot="10800000">
            <a:off x="6279477" y="-1690075"/>
            <a:ext cx="3750144" cy="5143499"/>
          </a:xfrm>
          <a:prstGeom prst="rect">
            <a:avLst/>
          </a:prstGeom>
          <a:noFill/>
          <a:ln>
            <a:noFill/>
          </a:ln>
        </p:spPr>
      </p:pic>
      <p:sp>
        <p:nvSpPr>
          <p:cNvPr id="69" name="Google Shape;69;p2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70" name="Google Shape;70;p25"/>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lt1"/>
            </a:gs>
            <a:gs pos="100000">
              <a:schemeClr val="dk1"/>
            </a:gs>
          </a:gsLst>
          <a:path path="circle">
            <a:fillToRect l="50000" t="50000" r="50000" b="50000"/>
          </a:path>
          <a:tileRect/>
        </a:gradFill>
        <a:effectLst/>
      </p:bgPr>
    </p:bg>
    <p:spTree>
      <p:nvGrpSpPr>
        <p:cNvPr id="1" name="Shape 71"/>
        <p:cNvGrpSpPr/>
        <p:nvPr/>
      </p:nvGrpSpPr>
      <p:grpSpPr>
        <a:xfrm>
          <a:off x="0" y="0"/>
          <a:ext cx="0" cy="0"/>
          <a:chOff x="0" y="0"/>
          <a:chExt cx="0" cy="0"/>
        </a:xfrm>
      </p:grpSpPr>
      <p:pic>
        <p:nvPicPr>
          <p:cNvPr id="72" name="Google Shape;72;p26"/>
          <p:cNvPicPr preferRelativeResize="0"/>
          <p:nvPr/>
        </p:nvPicPr>
        <p:blipFill rotWithShape="1">
          <a:blip r:embed="rId2">
            <a:alphaModFix amt="57000"/>
          </a:blip>
          <a:srcRect t="9298" b="6328"/>
          <a:stretch/>
        </p:blipFill>
        <p:spPr>
          <a:xfrm>
            <a:off x="0" y="0"/>
            <a:ext cx="9144001" cy="5143499"/>
          </a:xfrm>
          <a:prstGeom prst="rect">
            <a:avLst/>
          </a:prstGeom>
          <a:noFill/>
          <a:ln>
            <a:noFill/>
          </a:ln>
        </p:spPr>
      </p:pic>
      <p:pic>
        <p:nvPicPr>
          <p:cNvPr id="73" name="Google Shape;73;p26"/>
          <p:cNvPicPr preferRelativeResize="0"/>
          <p:nvPr/>
        </p:nvPicPr>
        <p:blipFill rotWithShape="1">
          <a:blip r:embed="rId3">
            <a:alphaModFix amt="23000"/>
          </a:blip>
          <a:srcRect/>
          <a:stretch/>
        </p:blipFill>
        <p:spPr>
          <a:xfrm rot="-5400000">
            <a:off x="-1993343" y="-1192353"/>
            <a:ext cx="5251572" cy="5143498"/>
          </a:xfrm>
          <a:prstGeom prst="rect">
            <a:avLst/>
          </a:prstGeom>
          <a:noFill/>
          <a:ln>
            <a:noFill/>
          </a:ln>
        </p:spPr>
      </p:pic>
      <p:pic>
        <p:nvPicPr>
          <p:cNvPr id="74" name="Google Shape;74;p26"/>
          <p:cNvPicPr preferRelativeResize="0"/>
          <p:nvPr/>
        </p:nvPicPr>
        <p:blipFill rotWithShape="1">
          <a:blip r:embed="rId4">
            <a:alphaModFix amt="23000"/>
          </a:blip>
          <a:srcRect/>
          <a:stretch/>
        </p:blipFill>
        <p:spPr>
          <a:xfrm rot="-5400000">
            <a:off x="6553834" y="895007"/>
            <a:ext cx="3750144" cy="5143499"/>
          </a:xfrm>
          <a:prstGeom prst="rect">
            <a:avLst/>
          </a:prstGeom>
          <a:noFill/>
          <a:ln>
            <a:noFill/>
          </a:ln>
        </p:spPr>
      </p:pic>
      <p:sp>
        <p:nvSpPr>
          <p:cNvPr id="75" name="Google Shape;75;p26"/>
          <p:cNvSpPr txBox="1">
            <a:spLocks noGrp="1"/>
          </p:cNvSpPr>
          <p:nvPr>
            <p:ph type="title"/>
          </p:nvPr>
        </p:nvSpPr>
        <p:spPr>
          <a:xfrm>
            <a:off x="1797750" y="2874038"/>
            <a:ext cx="5548800" cy="71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6" name="Google Shape;76;p26"/>
          <p:cNvSpPr txBox="1">
            <a:spLocks noGrp="1"/>
          </p:cNvSpPr>
          <p:nvPr>
            <p:ph type="title" idx="2"/>
          </p:nvPr>
        </p:nvSpPr>
        <p:spPr>
          <a:xfrm>
            <a:off x="3661075" y="1527225"/>
            <a:ext cx="18219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8200" b="1">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77" name="Google Shape;77;p26"/>
          <p:cNvSpPr txBox="1">
            <a:spLocks noGrp="1"/>
          </p:cNvSpPr>
          <p:nvPr>
            <p:ph type="subTitle" idx="1"/>
          </p:nvPr>
        </p:nvSpPr>
        <p:spPr>
          <a:xfrm>
            <a:off x="2571750" y="3729500"/>
            <a:ext cx="3992400" cy="48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8" name="Google Shape;78;p26"/>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lt1"/>
            </a:gs>
            <a:gs pos="100000">
              <a:schemeClr val="dk1"/>
            </a:gs>
          </a:gsLst>
          <a:path path="circle">
            <a:fillToRect l="50000" t="50000" r="50000" b="50000"/>
          </a:path>
          <a:tileRect/>
        </a:gradFill>
        <a:effectLst/>
      </p:bgPr>
    </p:bg>
    <p:spTree>
      <p:nvGrpSpPr>
        <p:cNvPr id="1" name="Shape 79"/>
        <p:cNvGrpSpPr/>
        <p:nvPr/>
      </p:nvGrpSpPr>
      <p:grpSpPr>
        <a:xfrm>
          <a:off x="0" y="0"/>
          <a:ext cx="0" cy="0"/>
          <a:chOff x="0" y="0"/>
          <a:chExt cx="0" cy="0"/>
        </a:xfrm>
      </p:grpSpPr>
      <p:pic>
        <p:nvPicPr>
          <p:cNvPr id="80" name="Google Shape;80;p27"/>
          <p:cNvPicPr preferRelativeResize="0"/>
          <p:nvPr/>
        </p:nvPicPr>
        <p:blipFill rotWithShape="1">
          <a:blip r:embed="rId2">
            <a:alphaModFix amt="57000"/>
          </a:blip>
          <a:srcRect t="9298" b="6328"/>
          <a:stretch/>
        </p:blipFill>
        <p:spPr>
          <a:xfrm>
            <a:off x="0" y="0"/>
            <a:ext cx="9144001" cy="5143499"/>
          </a:xfrm>
          <a:prstGeom prst="rect">
            <a:avLst/>
          </a:prstGeom>
          <a:noFill/>
          <a:ln>
            <a:noFill/>
          </a:ln>
        </p:spPr>
      </p:pic>
      <p:pic>
        <p:nvPicPr>
          <p:cNvPr id="81" name="Google Shape;81;p27"/>
          <p:cNvPicPr preferRelativeResize="0"/>
          <p:nvPr/>
        </p:nvPicPr>
        <p:blipFill rotWithShape="1">
          <a:blip r:embed="rId3">
            <a:alphaModFix amt="23000"/>
          </a:blip>
          <a:srcRect/>
          <a:stretch/>
        </p:blipFill>
        <p:spPr>
          <a:xfrm rot="-5400000" flipH="1">
            <a:off x="-2101180" y="1522408"/>
            <a:ext cx="5251572" cy="5143498"/>
          </a:xfrm>
          <a:prstGeom prst="rect">
            <a:avLst/>
          </a:prstGeom>
          <a:noFill/>
          <a:ln>
            <a:noFill/>
          </a:ln>
        </p:spPr>
      </p:pic>
      <p:pic>
        <p:nvPicPr>
          <p:cNvPr id="82" name="Google Shape;82;p27"/>
          <p:cNvPicPr preferRelativeResize="0"/>
          <p:nvPr/>
        </p:nvPicPr>
        <p:blipFill rotWithShape="1">
          <a:blip r:embed="rId4">
            <a:alphaModFix amt="23000"/>
          </a:blip>
          <a:srcRect/>
          <a:stretch/>
        </p:blipFill>
        <p:spPr>
          <a:xfrm rot="-5400000" flipH="1">
            <a:off x="6058533" y="-1465393"/>
            <a:ext cx="3750144" cy="5143499"/>
          </a:xfrm>
          <a:prstGeom prst="rect">
            <a:avLst/>
          </a:prstGeom>
          <a:noFill/>
          <a:ln>
            <a:noFill/>
          </a:ln>
        </p:spPr>
      </p:pic>
      <p:sp>
        <p:nvSpPr>
          <p:cNvPr id="83" name="Google Shape;83;p27"/>
          <p:cNvSpPr txBox="1">
            <a:spLocks noGrp="1"/>
          </p:cNvSpPr>
          <p:nvPr>
            <p:ph type="subTitle" idx="1"/>
          </p:nvPr>
        </p:nvSpPr>
        <p:spPr>
          <a:xfrm>
            <a:off x="835950" y="3294275"/>
            <a:ext cx="70443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3300">
                <a:latin typeface="Encode Sans Semi Expanded"/>
                <a:ea typeface="Encode Sans Semi Expanded"/>
                <a:cs typeface="Encode Sans Semi Expanded"/>
                <a:sym typeface="Encode Sans Semi Expande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4" name="Google Shape;84;p27"/>
          <p:cNvSpPr txBox="1">
            <a:spLocks noGrp="1"/>
          </p:cNvSpPr>
          <p:nvPr>
            <p:ph type="subTitle" idx="2"/>
          </p:nvPr>
        </p:nvSpPr>
        <p:spPr>
          <a:xfrm>
            <a:off x="1183200" y="1829025"/>
            <a:ext cx="4162800" cy="1385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1400"/>
              <a:buAutoNum type="arabicPeriod"/>
              <a:defRPr/>
            </a:lvl1pPr>
            <a:lvl2pPr lvl="1" algn="ctr">
              <a:lnSpc>
                <a:spcPct val="100000"/>
              </a:lnSpc>
              <a:spcBef>
                <a:spcPts val="0"/>
              </a:spcBef>
              <a:spcAft>
                <a:spcPts val="0"/>
              </a:spcAft>
              <a:buSzPts val="1400"/>
              <a:buAutoNum type="alphaLcPeriod"/>
              <a:defRPr/>
            </a:lvl2pPr>
            <a:lvl3pPr lvl="2" algn="ctr">
              <a:lnSpc>
                <a:spcPct val="100000"/>
              </a:lnSpc>
              <a:spcBef>
                <a:spcPts val="0"/>
              </a:spcBef>
              <a:spcAft>
                <a:spcPts val="0"/>
              </a:spcAft>
              <a:buSzPts val="1400"/>
              <a:buAutoNum type="romanLcPeriod"/>
              <a:defRPr/>
            </a:lvl3pPr>
            <a:lvl4pPr lvl="3" algn="ctr">
              <a:lnSpc>
                <a:spcPct val="100000"/>
              </a:lnSpc>
              <a:spcBef>
                <a:spcPts val="0"/>
              </a:spcBef>
              <a:spcAft>
                <a:spcPts val="0"/>
              </a:spcAft>
              <a:buSzPts val="1400"/>
              <a:buAutoNum type="arabicPeriod"/>
              <a:defRPr/>
            </a:lvl4pPr>
            <a:lvl5pPr lvl="4" algn="ctr">
              <a:lnSpc>
                <a:spcPct val="100000"/>
              </a:lnSpc>
              <a:spcBef>
                <a:spcPts val="0"/>
              </a:spcBef>
              <a:spcAft>
                <a:spcPts val="0"/>
              </a:spcAft>
              <a:buSzPts val="1400"/>
              <a:buAutoNum type="alphaLcPeriod"/>
              <a:defRPr/>
            </a:lvl5pPr>
            <a:lvl6pPr lvl="5" algn="ctr">
              <a:lnSpc>
                <a:spcPct val="100000"/>
              </a:lnSpc>
              <a:spcBef>
                <a:spcPts val="0"/>
              </a:spcBef>
              <a:spcAft>
                <a:spcPts val="0"/>
              </a:spcAft>
              <a:buSzPts val="1400"/>
              <a:buAutoNum type="romanLcPeriod"/>
              <a:defRPr/>
            </a:lvl6pPr>
            <a:lvl7pPr lvl="6" algn="ctr">
              <a:lnSpc>
                <a:spcPct val="100000"/>
              </a:lnSpc>
              <a:spcBef>
                <a:spcPts val="0"/>
              </a:spcBef>
              <a:spcAft>
                <a:spcPts val="0"/>
              </a:spcAft>
              <a:buSzPts val="1400"/>
              <a:buAutoNum type="arabicPeriod"/>
              <a:defRPr/>
            </a:lvl7pPr>
            <a:lvl8pPr lvl="7" algn="ctr">
              <a:lnSpc>
                <a:spcPct val="100000"/>
              </a:lnSpc>
              <a:spcBef>
                <a:spcPts val="0"/>
              </a:spcBef>
              <a:spcAft>
                <a:spcPts val="0"/>
              </a:spcAft>
              <a:buSzPts val="1400"/>
              <a:buAutoNum type="alphaLcPeriod"/>
              <a:defRPr/>
            </a:lvl8pPr>
            <a:lvl9pPr lvl="8" algn="ctr">
              <a:lnSpc>
                <a:spcPct val="100000"/>
              </a:lnSpc>
              <a:spcBef>
                <a:spcPts val="0"/>
              </a:spcBef>
              <a:spcAft>
                <a:spcPts val="0"/>
              </a:spcAft>
              <a:buSzPts val="1400"/>
              <a:buAutoNum type="romanLcPeriod"/>
              <a:defRPr/>
            </a:lvl9pPr>
          </a:lstStyle>
          <a:p>
            <a:endParaRPr/>
          </a:p>
        </p:txBody>
      </p:sp>
      <p:sp>
        <p:nvSpPr>
          <p:cNvPr id="85" name="Google Shape;85;p27"/>
          <p:cNvSpPr txBox="1">
            <a:spLocks noGrp="1"/>
          </p:cNvSpPr>
          <p:nvPr>
            <p:ph type="subTitle" idx="3"/>
          </p:nvPr>
        </p:nvSpPr>
        <p:spPr>
          <a:xfrm>
            <a:off x="948554" y="4011025"/>
            <a:ext cx="4687200" cy="393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6" name="Google Shape;86;p27"/>
          <p:cNvSpPr txBox="1">
            <a:spLocks noGrp="1"/>
          </p:cNvSpPr>
          <p:nvPr>
            <p:ph type="title"/>
          </p:nvPr>
        </p:nvSpPr>
        <p:spPr>
          <a:xfrm>
            <a:off x="835950" y="656275"/>
            <a:ext cx="71148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87" name="Google Shape;87;p27"/>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lt1"/>
            </a:gs>
            <a:gs pos="100000">
              <a:schemeClr val="dk1"/>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2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3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90" name="Google Shape;90;p28"/>
          <p:cNvSpPr txBox="1">
            <a:spLocks noGrp="1"/>
          </p:cNvSpPr>
          <p:nvPr>
            <p:ph type="body" idx="1"/>
          </p:nvPr>
        </p:nvSpPr>
        <p:spPr>
          <a:xfrm>
            <a:off x="801950" y="1244700"/>
            <a:ext cx="3522000" cy="3171300"/>
          </a:xfrm>
          <a:prstGeom prst="rect">
            <a:avLst/>
          </a:prstGeom>
          <a:noFill/>
          <a:ln>
            <a:noFill/>
          </a:ln>
        </p:spPr>
        <p:txBody>
          <a:bodyPr spcFirstLastPara="1" wrap="square" lIns="91425" tIns="91425" rIns="91425" bIns="91425" anchor="ctr" anchorCtr="0">
            <a:noAutofit/>
          </a:bodyPr>
          <a:lstStyle>
            <a:lvl1pPr marL="457200" lvl="0" indent="-317500" algn="l">
              <a:lnSpc>
                <a:spcPct val="100000"/>
              </a:lnSpc>
              <a:spcBef>
                <a:spcPts val="0"/>
              </a:spcBef>
              <a:spcAft>
                <a:spcPts val="0"/>
              </a:spcAft>
              <a:buSzPts val="1400"/>
              <a:buChar char="●"/>
              <a:defRPr sz="1400"/>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pic>
        <p:nvPicPr>
          <p:cNvPr id="91" name="Google Shape;91;p28"/>
          <p:cNvPicPr preferRelativeResize="0"/>
          <p:nvPr/>
        </p:nvPicPr>
        <p:blipFill rotWithShape="1">
          <a:blip r:embed="rId2">
            <a:alphaModFix amt="23000"/>
          </a:blip>
          <a:srcRect/>
          <a:stretch/>
        </p:blipFill>
        <p:spPr>
          <a:xfrm>
            <a:off x="-598723" y="1792975"/>
            <a:ext cx="3750144" cy="5143499"/>
          </a:xfrm>
          <a:prstGeom prst="rect">
            <a:avLst/>
          </a:prstGeom>
          <a:noFill/>
          <a:ln>
            <a:noFill/>
          </a:ln>
        </p:spPr>
      </p:pic>
      <p:pic>
        <p:nvPicPr>
          <p:cNvPr id="92" name="Google Shape;92;p28"/>
          <p:cNvPicPr preferRelativeResize="0"/>
          <p:nvPr/>
        </p:nvPicPr>
        <p:blipFill rotWithShape="1">
          <a:blip r:embed="rId3">
            <a:alphaModFix amt="57000"/>
          </a:blip>
          <a:srcRect t="9298" b="6328"/>
          <a:stretch/>
        </p:blipFill>
        <p:spPr>
          <a:xfrm>
            <a:off x="0" y="0"/>
            <a:ext cx="9144001" cy="5143499"/>
          </a:xfrm>
          <a:prstGeom prst="rect">
            <a:avLst/>
          </a:prstGeom>
          <a:noFill/>
          <a:ln>
            <a:noFill/>
          </a:ln>
        </p:spPr>
      </p:pic>
      <p:pic>
        <p:nvPicPr>
          <p:cNvPr id="93" name="Google Shape;93;p28"/>
          <p:cNvPicPr preferRelativeResize="0"/>
          <p:nvPr/>
        </p:nvPicPr>
        <p:blipFill rotWithShape="1">
          <a:blip r:embed="rId4">
            <a:alphaModFix amt="23000"/>
          </a:blip>
          <a:srcRect/>
          <a:stretch/>
        </p:blipFill>
        <p:spPr>
          <a:xfrm>
            <a:off x="4654438" y="-2125925"/>
            <a:ext cx="5251572" cy="5143498"/>
          </a:xfrm>
          <a:prstGeom prst="rect">
            <a:avLst/>
          </a:prstGeom>
          <a:noFill/>
          <a:ln>
            <a:noFill/>
          </a:ln>
        </p:spPr>
      </p:pic>
      <p:sp>
        <p:nvSpPr>
          <p:cNvPr id="94" name="Google Shape;94;p28"/>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2"/>
              </a:buClr>
              <a:buSzPts val="3300"/>
              <a:buFont typeface="Encode Sans Semi Expanded"/>
              <a:buNone/>
              <a:defRPr sz="3300" b="0" i="0" u="none" strike="noStrike" cap="none">
                <a:solidFill>
                  <a:schemeClr val="lt2"/>
                </a:solidFill>
                <a:latin typeface="Encode Sans Semi Expanded"/>
                <a:ea typeface="Encode Sans Semi Expanded"/>
                <a:cs typeface="Encode Sans Semi Expanded"/>
                <a:sym typeface="Encode Sans Semi Expanded"/>
              </a:defRPr>
            </a:lvl1pPr>
            <a:lvl2pPr marR="0" lvl="1" algn="l" rtl="0">
              <a:lnSpc>
                <a:spcPct val="100000"/>
              </a:lnSpc>
              <a:spcBef>
                <a:spcPts val="0"/>
              </a:spcBef>
              <a:spcAft>
                <a:spcPts val="0"/>
              </a:spcAft>
              <a:buClr>
                <a:schemeClr val="lt2"/>
              </a:buClr>
              <a:buSzPts val="3500"/>
              <a:buFont typeface="Encode Sans Semi Expanded"/>
              <a:buNone/>
              <a:defRPr sz="3500" b="0" i="0" u="none" strike="noStrike" cap="none">
                <a:solidFill>
                  <a:schemeClr val="lt2"/>
                </a:solidFill>
                <a:latin typeface="Encode Sans Semi Expanded"/>
                <a:ea typeface="Encode Sans Semi Expanded"/>
                <a:cs typeface="Encode Sans Semi Expanded"/>
                <a:sym typeface="Encode Sans Semi Expanded"/>
              </a:defRPr>
            </a:lvl2pPr>
            <a:lvl3pPr marR="0" lvl="2" algn="l" rtl="0">
              <a:lnSpc>
                <a:spcPct val="100000"/>
              </a:lnSpc>
              <a:spcBef>
                <a:spcPts val="0"/>
              </a:spcBef>
              <a:spcAft>
                <a:spcPts val="0"/>
              </a:spcAft>
              <a:buClr>
                <a:schemeClr val="lt2"/>
              </a:buClr>
              <a:buSzPts val="3500"/>
              <a:buFont typeface="Encode Sans Semi Expanded"/>
              <a:buNone/>
              <a:defRPr sz="3500" b="0" i="0" u="none" strike="noStrike" cap="none">
                <a:solidFill>
                  <a:schemeClr val="lt2"/>
                </a:solidFill>
                <a:latin typeface="Encode Sans Semi Expanded"/>
                <a:ea typeface="Encode Sans Semi Expanded"/>
                <a:cs typeface="Encode Sans Semi Expanded"/>
                <a:sym typeface="Encode Sans Semi Expanded"/>
              </a:defRPr>
            </a:lvl3pPr>
            <a:lvl4pPr marR="0" lvl="3" algn="l" rtl="0">
              <a:lnSpc>
                <a:spcPct val="100000"/>
              </a:lnSpc>
              <a:spcBef>
                <a:spcPts val="0"/>
              </a:spcBef>
              <a:spcAft>
                <a:spcPts val="0"/>
              </a:spcAft>
              <a:buClr>
                <a:schemeClr val="lt2"/>
              </a:buClr>
              <a:buSzPts val="3500"/>
              <a:buFont typeface="Encode Sans Semi Expanded"/>
              <a:buNone/>
              <a:defRPr sz="3500" b="0" i="0" u="none" strike="noStrike" cap="none">
                <a:solidFill>
                  <a:schemeClr val="lt2"/>
                </a:solidFill>
                <a:latin typeface="Encode Sans Semi Expanded"/>
                <a:ea typeface="Encode Sans Semi Expanded"/>
                <a:cs typeface="Encode Sans Semi Expanded"/>
                <a:sym typeface="Encode Sans Semi Expanded"/>
              </a:defRPr>
            </a:lvl4pPr>
            <a:lvl5pPr marR="0" lvl="4" algn="l" rtl="0">
              <a:lnSpc>
                <a:spcPct val="100000"/>
              </a:lnSpc>
              <a:spcBef>
                <a:spcPts val="0"/>
              </a:spcBef>
              <a:spcAft>
                <a:spcPts val="0"/>
              </a:spcAft>
              <a:buClr>
                <a:schemeClr val="lt2"/>
              </a:buClr>
              <a:buSzPts val="3500"/>
              <a:buFont typeface="Encode Sans Semi Expanded"/>
              <a:buNone/>
              <a:defRPr sz="3500" b="0" i="0" u="none" strike="noStrike" cap="none">
                <a:solidFill>
                  <a:schemeClr val="lt2"/>
                </a:solidFill>
                <a:latin typeface="Encode Sans Semi Expanded"/>
                <a:ea typeface="Encode Sans Semi Expanded"/>
                <a:cs typeface="Encode Sans Semi Expanded"/>
                <a:sym typeface="Encode Sans Semi Expanded"/>
              </a:defRPr>
            </a:lvl5pPr>
            <a:lvl6pPr marR="0" lvl="5" algn="l" rtl="0">
              <a:lnSpc>
                <a:spcPct val="100000"/>
              </a:lnSpc>
              <a:spcBef>
                <a:spcPts val="0"/>
              </a:spcBef>
              <a:spcAft>
                <a:spcPts val="0"/>
              </a:spcAft>
              <a:buClr>
                <a:schemeClr val="lt2"/>
              </a:buClr>
              <a:buSzPts val="3500"/>
              <a:buFont typeface="Encode Sans Semi Expanded"/>
              <a:buNone/>
              <a:defRPr sz="3500" b="0" i="0" u="none" strike="noStrike" cap="none">
                <a:solidFill>
                  <a:schemeClr val="lt2"/>
                </a:solidFill>
                <a:latin typeface="Encode Sans Semi Expanded"/>
                <a:ea typeface="Encode Sans Semi Expanded"/>
                <a:cs typeface="Encode Sans Semi Expanded"/>
                <a:sym typeface="Encode Sans Semi Expanded"/>
              </a:defRPr>
            </a:lvl6pPr>
            <a:lvl7pPr marR="0" lvl="6" algn="l" rtl="0">
              <a:lnSpc>
                <a:spcPct val="100000"/>
              </a:lnSpc>
              <a:spcBef>
                <a:spcPts val="0"/>
              </a:spcBef>
              <a:spcAft>
                <a:spcPts val="0"/>
              </a:spcAft>
              <a:buClr>
                <a:schemeClr val="lt2"/>
              </a:buClr>
              <a:buSzPts val="3500"/>
              <a:buFont typeface="Encode Sans Semi Expanded"/>
              <a:buNone/>
              <a:defRPr sz="3500" b="0" i="0" u="none" strike="noStrike" cap="none">
                <a:solidFill>
                  <a:schemeClr val="lt2"/>
                </a:solidFill>
                <a:latin typeface="Encode Sans Semi Expanded"/>
                <a:ea typeface="Encode Sans Semi Expanded"/>
                <a:cs typeface="Encode Sans Semi Expanded"/>
                <a:sym typeface="Encode Sans Semi Expanded"/>
              </a:defRPr>
            </a:lvl7pPr>
            <a:lvl8pPr marR="0" lvl="7" algn="l" rtl="0">
              <a:lnSpc>
                <a:spcPct val="100000"/>
              </a:lnSpc>
              <a:spcBef>
                <a:spcPts val="0"/>
              </a:spcBef>
              <a:spcAft>
                <a:spcPts val="0"/>
              </a:spcAft>
              <a:buClr>
                <a:schemeClr val="lt2"/>
              </a:buClr>
              <a:buSzPts val="3500"/>
              <a:buFont typeface="Encode Sans Semi Expanded"/>
              <a:buNone/>
              <a:defRPr sz="3500" b="0" i="0" u="none" strike="noStrike" cap="none">
                <a:solidFill>
                  <a:schemeClr val="lt2"/>
                </a:solidFill>
                <a:latin typeface="Encode Sans Semi Expanded"/>
                <a:ea typeface="Encode Sans Semi Expanded"/>
                <a:cs typeface="Encode Sans Semi Expanded"/>
                <a:sym typeface="Encode Sans Semi Expanded"/>
              </a:defRPr>
            </a:lvl8pPr>
            <a:lvl9pPr marR="0" lvl="8" algn="l" rtl="0">
              <a:lnSpc>
                <a:spcPct val="100000"/>
              </a:lnSpc>
              <a:spcBef>
                <a:spcPts val="0"/>
              </a:spcBef>
              <a:spcAft>
                <a:spcPts val="0"/>
              </a:spcAft>
              <a:buClr>
                <a:schemeClr val="lt2"/>
              </a:buClr>
              <a:buSzPts val="3500"/>
              <a:buFont typeface="Encode Sans Semi Expanded"/>
              <a:buNone/>
              <a:defRPr sz="3500" b="0" i="0" u="none" strike="noStrike" cap="none">
                <a:solidFill>
                  <a:schemeClr val="lt2"/>
                </a:solidFill>
                <a:latin typeface="Encode Sans Semi Expanded"/>
                <a:ea typeface="Encode Sans Semi Expanded"/>
                <a:cs typeface="Encode Sans Semi Expanded"/>
                <a:sym typeface="Encode Sans Semi Expanded"/>
              </a:defRPr>
            </a:lvl9pPr>
          </a:lstStyle>
          <a:p>
            <a:endParaRPr/>
          </a:p>
        </p:txBody>
      </p:sp>
      <p:sp>
        <p:nvSpPr>
          <p:cNvPr id="7" name="Google Shape;7;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lt2"/>
              </a:buClr>
              <a:buSzPts val="1400"/>
              <a:buFont typeface="Heebo"/>
              <a:buChar char="●"/>
              <a:defRPr sz="1400" b="0" i="0" u="none" strike="noStrike" cap="none">
                <a:solidFill>
                  <a:schemeClr val="lt2"/>
                </a:solidFill>
                <a:latin typeface="Heebo"/>
                <a:ea typeface="Heebo"/>
                <a:cs typeface="Heebo"/>
                <a:sym typeface="Heebo"/>
              </a:defRPr>
            </a:lvl1pPr>
            <a:lvl2pPr marL="914400" marR="0" lvl="1" indent="-317500" algn="l" rtl="0">
              <a:lnSpc>
                <a:spcPct val="100000"/>
              </a:lnSpc>
              <a:spcBef>
                <a:spcPts val="1600"/>
              </a:spcBef>
              <a:spcAft>
                <a:spcPts val="0"/>
              </a:spcAft>
              <a:buClr>
                <a:schemeClr val="lt2"/>
              </a:buClr>
              <a:buSzPts val="1400"/>
              <a:buFont typeface="Heebo"/>
              <a:buChar char="○"/>
              <a:defRPr sz="1400" b="0" i="0" u="none" strike="noStrike" cap="none">
                <a:solidFill>
                  <a:schemeClr val="lt2"/>
                </a:solidFill>
                <a:latin typeface="Heebo"/>
                <a:ea typeface="Heebo"/>
                <a:cs typeface="Heebo"/>
                <a:sym typeface="Heebo"/>
              </a:defRPr>
            </a:lvl2pPr>
            <a:lvl3pPr marL="1371600" marR="0" lvl="2" indent="-317500" algn="l" rtl="0">
              <a:lnSpc>
                <a:spcPct val="100000"/>
              </a:lnSpc>
              <a:spcBef>
                <a:spcPts val="1600"/>
              </a:spcBef>
              <a:spcAft>
                <a:spcPts val="0"/>
              </a:spcAft>
              <a:buClr>
                <a:schemeClr val="lt2"/>
              </a:buClr>
              <a:buSzPts val="1400"/>
              <a:buFont typeface="Heebo"/>
              <a:buChar char="■"/>
              <a:defRPr sz="1400" b="0" i="0" u="none" strike="noStrike" cap="none">
                <a:solidFill>
                  <a:schemeClr val="lt2"/>
                </a:solidFill>
                <a:latin typeface="Heebo"/>
                <a:ea typeface="Heebo"/>
                <a:cs typeface="Heebo"/>
                <a:sym typeface="Heebo"/>
              </a:defRPr>
            </a:lvl3pPr>
            <a:lvl4pPr marL="1828800" marR="0" lvl="3" indent="-317500" algn="l" rtl="0">
              <a:lnSpc>
                <a:spcPct val="100000"/>
              </a:lnSpc>
              <a:spcBef>
                <a:spcPts val="1600"/>
              </a:spcBef>
              <a:spcAft>
                <a:spcPts val="0"/>
              </a:spcAft>
              <a:buClr>
                <a:schemeClr val="lt2"/>
              </a:buClr>
              <a:buSzPts val="1400"/>
              <a:buFont typeface="Heebo"/>
              <a:buChar char="●"/>
              <a:defRPr sz="1400" b="0" i="0" u="none" strike="noStrike" cap="none">
                <a:solidFill>
                  <a:schemeClr val="lt2"/>
                </a:solidFill>
                <a:latin typeface="Heebo"/>
                <a:ea typeface="Heebo"/>
                <a:cs typeface="Heebo"/>
                <a:sym typeface="Heebo"/>
              </a:defRPr>
            </a:lvl4pPr>
            <a:lvl5pPr marL="2286000" marR="0" lvl="4" indent="-317500" algn="l" rtl="0">
              <a:lnSpc>
                <a:spcPct val="100000"/>
              </a:lnSpc>
              <a:spcBef>
                <a:spcPts val="1600"/>
              </a:spcBef>
              <a:spcAft>
                <a:spcPts val="0"/>
              </a:spcAft>
              <a:buClr>
                <a:schemeClr val="lt2"/>
              </a:buClr>
              <a:buSzPts val="1400"/>
              <a:buFont typeface="Heebo"/>
              <a:buChar char="○"/>
              <a:defRPr sz="1400" b="0" i="0" u="none" strike="noStrike" cap="none">
                <a:solidFill>
                  <a:schemeClr val="lt2"/>
                </a:solidFill>
                <a:latin typeface="Heebo"/>
                <a:ea typeface="Heebo"/>
                <a:cs typeface="Heebo"/>
                <a:sym typeface="Heebo"/>
              </a:defRPr>
            </a:lvl5pPr>
            <a:lvl6pPr marL="2743200" marR="0" lvl="5" indent="-317500" algn="l" rtl="0">
              <a:lnSpc>
                <a:spcPct val="100000"/>
              </a:lnSpc>
              <a:spcBef>
                <a:spcPts val="1600"/>
              </a:spcBef>
              <a:spcAft>
                <a:spcPts val="0"/>
              </a:spcAft>
              <a:buClr>
                <a:schemeClr val="lt2"/>
              </a:buClr>
              <a:buSzPts val="1400"/>
              <a:buFont typeface="Heebo"/>
              <a:buChar char="■"/>
              <a:defRPr sz="1400" b="0" i="0" u="none" strike="noStrike" cap="none">
                <a:solidFill>
                  <a:schemeClr val="lt2"/>
                </a:solidFill>
                <a:latin typeface="Heebo"/>
                <a:ea typeface="Heebo"/>
                <a:cs typeface="Heebo"/>
                <a:sym typeface="Heebo"/>
              </a:defRPr>
            </a:lvl6pPr>
            <a:lvl7pPr marL="3200400" marR="0" lvl="6" indent="-317500" algn="l" rtl="0">
              <a:lnSpc>
                <a:spcPct val="100000"/>
              </a:lnSpc>
              <a:spcBef>
                <a:spcPts val="1600"/>
              </a:spcBef>
              <a:spcAft>
                <a:spcPts val="0"/>
              </a:spcAft>
              <a:buClr>
                <a:schemeClr val="lt2"/>
              </a:buClr>
              <a:buSzPts val="1400"/>
              <a:buFont typeface="Heebo"/>
              <a:buChar char="●"/>
              <a:defRPr sz="1400" b="0" i="0" u="none" strike="noStrike" cap="none">
                <a:solidFill>
                  <a:schemeClr val="lt2"/>
                </a:solidFill>
                <a:latin typeface="Heebo"/>
                <a:ea typeface="Heebo"/>
                <a:cs typeface="Heebo"/>
                <a:sym typeface="Heebo"/>
              </a:defRPr>
            </a:lvl7pPr>
            <a:lvl8pPr marL="3657600" marR="0" lvl="7" indent="-317500" algn="l" rtl="0">
              <a:lnSpc>
                <a:spcPct val="100000"/>
              </a:lnSpc>
              <a:spcBef>
                <a:spcPts val="1600"/>
              </a:spcBef>
              <a:spcAft>
                <a:spcPts val="0"/>
              </a:spcAft>
              <a:buClr>
                <a:schemeClr val="lt2"/>
              </a:buClr>
              <a:buSzPts val="1400"/>
              <a:buFont typeface="Heebo"/>
              <a:buChar char="○"/>
              <a:defRPr sz="1400" b="0" i="0" u="none" strike="noStrike" cap="none">
                <a:solidFill>
                  <a:schemeClr val="lt2"/>
                </a:solidFill>
                <a:latin typeface="Heebo"/>
                <a:ea typeface="Heebo"/>
                <a:cs typeface="Heebo"/>
                <a:sym typeface="Heebo"/>
              </a:defRPr>
            </a:lvl8pPr>
            <a:lvl9pPr marL="4114800" marR="0" lvl="8" indent="-317500" algn="l" rtl="0">
              <a:lnSpc>
                <a:spcPct val="100000"/>
              </a:lnSpc>
              <a:spcBef>
                <a:spcPts val="1600"/>
              </a:spcBef>
              <a:spcAft>
                <a:spcPts val="1600"/>
              </a:spcAft>
              <a:buClr>
                <a:schemeClr val="lt2"/>
              </a:buClr>
              <a:buSzPts val="1400"/>
              <a:buFont typeface="Heebo"/>
              <a:buChar char="■"/>
              <a:defRPr sz="1400" b="0" i="0" u="none" strike="noStrike" cap="none">
                <a:solidFill>
                  <a:schemeClr val="lt2"/>
                </a:solidFill>
                <a:latin typeface="Heebo"/>
                <a:ea typeface="Heebo"/>
                <a:cs typeface="Heebo"/>
                <a:sym typeface="Heebo"/>
              </a:defRPr>
            </a:lvl9pPr>
          </a:lstStyle>
          <a:p>
            <a:endParaRPr/>
          </a:p>
        </p:txBody>
      </p:sp>
      <p:sp>
        <p:nvSpPr>
          <p:cNvPr id="8" name="Google Shape;8;p19"/>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1pPr>
            <a:lvl2pPr marL="0" marR="0" lvl="1" indent="0" algn="ctr" rtl="0">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2pPr>
            <a:lvl3pPr marL="0" marR="0" lvl="2" indent="0" algn="ctr" rtl="0">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3pPr>
            <a:lvl4pPr marL="0" marR="0" lvl="3" indent="0" algn="ctr" rtl="0">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4pPr>
            <a:lvl5pPr marL="0" marR="0" lvl="4" indent="0" algn="ctr" rtl="0">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5pPr>
            <a:lvl6pPr marL="0" marR="0" lvl="5" indent="0" algn="ctr" rtl="0">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6pPr>
            <a:lvl7pPr marL="0" marR="0" lvl="6" indent="0" algn="ctr" rtl="0">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7pPr>
            <a:lvl8pPr marL="0" marR="0" lvl="7" indent="0" algn="ctr" rtl="0">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8pPr>
            <a:lvl9pPr marL="0" marR="0" lvl="8" indent="0" algn="ctr" rtl="0">
              <a:lnSpc>
                <a:spcPct val="100000"/>
              </a:lnSpc>
              <a:spcBef>
                <a:spcPts val="0"/>
              </a:spcBef>
              <a:spcAft>
                <a:spcPts val="0"/>
              </a:spcAft>
              <a:buClr>
                <a:srgbClr val="000000"/>
              </a:buClr>
              <a:buSzPts val="1200"/>
              <a:buFont typeface="Arial"/>
              <a:buNone/>
              <a:defRPr sz="1200" b="1" i="0" u="none" strike="noStrike" cap="none">
                <a:solidFill>
                  <a:schemeClr val="lt2"/>
                </a:solidFill>
                <a:latin typeface="Heebo"/>
                <a:ea typeface="Heebo"/>
                <a:cs typeface="Heebo"/>
                <a:sym typeface="Heebo"/>
              </a:defRPr>
            </a:lvl9pPr>
          </a:lstStyle>
          <a:p>
            <a:pPr marL="0" lvl="0" indent="0" algn="ctr" rtl="0">
              <a:spcBef>
                <a:spcPts val="0"/>
              </a:spcBef>
              <a:spcAft>
                <a:spcPts val="0"/>
              </a:spcAft>
              <a:buNone/>
            </a:pPr>
            <a:fld id="{00000000-1234-1234-1234-123412341234}" type="slidenum">
              <a:rPr lang="en"/>
              <a:t>‹#›</a:t>
            </a:fld>
            <a:endParaRPr/>
          </a:p>
        </p:txBody>
      </p:sp>
      <p:pic>
        <p:nvPicPr>
          <p:cNvPr id="9" name="Google Shape;9;p19"/>
          <p:cNvPicPr preferRelativeResize="0"/>
          <p:nvPr/>
        </p:nvPicPr>
        <p:blipFill rotWithShape="1">
          <a:blip r:embed="rId26">
            <a:alphaModFix/>
          </a:blip>
          <a:srcRect/>
          <a:stretch/>
        </p:blipFill>
        <p:spPr>
          <a:xfrm>
            <a:off x="107025" y="4284575"/>
            <a:ext cx="428352" cy="457399"/>
          </a:xfrm>
          <a:prstGeom prst="rect">
            <a:avLst/>
          </a:prstGeom>
          <a:noFill/>
          <a:ln>
            <a:noFill/>
          </a:ln>
        </p:spPr>
      </p:pic>
      <p:sp>
        <p:nvSpPr>
          <p:cNvPr id="10" name="Google Shape;10;p19"/>
          <p:cNvSpPr txBox="1"/>
          <p:nvPr/>
        </p:nvSpPr>
        <p:spPr>
          <a:xfrm>
            <a:off x="33475" y="4653775"/>
            <a:ext cx="645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lt2"/>
                </a:solidFill>
                <a:latin typeface="Heebo"/>
                <a:ea typeface="Heebo"/>
                <a:cs typeface="Heebo"/>
                <a:sym typeface="Heebo"/>
              </a:rPr>
              <a:t>1825023 </a:t>
            </a:r>
            <a:endParaRPr sz="800" b="0" i="0" u="none" strike="noStrike" cap="none">
              <a:solidFill>
                <a:schemeClr val="lt2"/>
              </a:solidFill>
              <a:latin typeface="Heebo"/>
              <a:ea typeface="Heebo"/>
              <a:cs typeface="Heebo"/>
              <a:sym typeface="Heebo"/>
            </a:endParaRPr>
          </a:p>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lt2"/>
                </a:solidFill>
                <a:latin typeface="Heebo"/>
                <a:ea typeface="Heebo"/>
                <a:cs typeface="Heebo"/>
                <a:sym typeface="Heebo"/>
              </a:rPr>
              <a:t>2111152</a:t>
            </a:r>
            <a:endParaRPr sz="800" b="0" i="0" u="none" strike="noStrike" cap="none">
              <a:solidFill>
                <a:schemeClr val="lt2"/>
              </a:solidFill>
              <a:latin typeface="Heebo"/>
              <a:ea typeface="Heebo"/>
              <a:cs typeface="Heebo"/>
              <a:sym typeface="Heebo"/>
            </a:endParaRPr>
          </a:p>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lt2"/>
                </a:solidFill>
                <a:latin typeface="Heebo"/>
                <a:ea typeface="Heebo"/>
                <a:cs typeface="Heebo"/>
                <a:sym typeface="Heebo"/>
              </a:rPr>
              <a:t>2145010</a:t>
            </a:r>
            <a:endParaRPr sz="800" b="0" i="0" u="none" strike="noStrike" cap="none">
              <a:solidFill>
                <a:schemeClr val="lt2"/>
              </a:solidFill>
              <a:latin typeface="Heebo"/>
              <a:ea typeface="Heebo"/>
              <a:cs typeface="Heebo"/>
              <a:sym typeface="Heebo"/>
            </a:endParaRPr>
          </a:p>
        </p:txBody>
      </p:sp>
      <p:sp>
        <p:nvSpPr>
          <p:cNvPr id="11" name="Google Shape;11;p19"/>
          <p:cNvSpPr txBox="1"/>
          <p:nvPr/>
        </p:nvSpPr>
        <p:spPr>
          <a:xfrm>
            <a:off x="7623813" y="4841363"/>
            <a:ext cx="1569600" cy="33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lt2"/>
                </a:solidFill>
                <a:latin typeface="Heebo"/>
                <a:ea typeface="Heebo"/>
                <a:cs typeface="Heebo"/>
                <a:sym typeface="Heebo"/>
              </a:rPr>
              <a:t>all.rit.edu</a:t>
            </a:r>
            <a:endParaRPr sz="1000" b="0" i="0" u="none" strike="noStrike" cap="none">
              <a:solidFill>
                <a:schemeClr val="lt2"/>
              </a:solidFill>
              <a:latin typeface="Heebo"/>
              <a:ea typeface="Heebo"/>
              <a:cs typeface="Heebo"/>
              <a:sym typeface="Heebo"/>
            </a:endParaRPr>
          </a:p>
        </p:txBody>
      </p:sp>
      <p:pic>
        <p:nvPicPr>
          <p:cNvPr id="12" name="Google Shape;12;p19"/>
          <p:cNvPicPr preferRelativeResize="0"/>
          <p:nvPr/>
        </p:nvPicPr>
        <p:blipFill rotWithShape="1">
          <a:blip r:embed="rId27">
            <a:alphaModFix/>
          </a:blip>
          <a:srcRect/>
          <a:stretch/>
        </p:blipFill>
        <p:spPr>
          <a:xfrm>
            <a:off x="7623832" y="4653775"/>
            <a:ext cx="860319" cy="2635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BYRxF2yInfA?feature=oembed" TargetMode="External"/><Relationship Id="rId1" Type="http://schemas.openxmlformats.org/officeDocument/2006/relationships/video" Target="https://www.youtube.com/embed/9XiHhQikNrY?feature=oembed" TargetMode="Externa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
          <p:cNvSpPr/>
          <p:nvPr/>
        </p:nvSpPr>
        <p:spPr>
          <a:xfrm>
            <a:off x="406951" y="3498112"/>
            <a:ext cx="8330098" cy="520995"/>
          </a:xfrm>
          <a:prstGeom prst="roundRect">
            <a:avLst>
              <a:gd name="adj" fmla="val 50000"/>
            </a:avLst>
          </a:prstGeom>
          <a:noFill/>
          <a:ln w="317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
          <p:cNvSpPr txBox="1">
            <a:spLocks noGrp="1"/>
          </p:cNvSpPr>
          <p:nvPr>
            <p:ph type="ctrTitle"/>
          </p:nvPr>
        </p:nvSpPr>
        <p:spPr>
          <a:xfrm>
            <a:off x="1418550" y="1244047"/>
            <a:ext cx="6306900" cy="17580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5200"/>
              <a:buNone/>
            </a:pPr>
            <a:r>
              <a:rPr lang="en" sz="3600" b="1" dirty="0"/>
              <a:t>Lab 5</a:t>
            </a:r>
            <a:br>
              <a:rPr lang="en" sz="3600" b="1" dirty="0"/>
            </a:br>
            <a:br>
              <a:rPr lang="en" sz="3600" b="1" dirty="0"/>
            </a:br>
            <a:r>
              <a:rPr lang="en" sz="3600" b="1" dirty="0">
                <a:solidFill>
                  <a:schemeClr val="dk2"/>
                </a:solidFill>
              </a:rPr>
              <a:t>Accessibility with Cognitive Impairments</a:t>
            </a:r>
            <a:endParaRPr sz="3600" b="1" dirty="0">
              <a:solidFill>
                <a:schemeClr val="dk2"/>
              </a:solidFill>
            </a:endParaRPr>
          </a:p>
        </p:txBody>
      </p:sp>
      <p:sp>
        <p:nvSpPr>
          <p:cNvPr id="219" name="Google Shape;219;p1"/>
          <p:cNvSpPr txBox="1"/>
          <p:nvPr/>
        </p:nvSpPr>
        <p:spPr>
          <a:xfrm>
            <a:off x="604900" y="3622853"/>
            <a:ext cx="2546376" cy="276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2"/>
                </a:solidFill>
                <a:latin typeface="Heebo"/>
                <a:ea typeface="Heebo"/>
                <a:cs typeface="Heebo"/>
                <a:sym typeface="Heebo"/>
              </a:rPr>
              <a:t>Rochester Institute of Technology</a:t>
            </a:r>
            <a:endParaRPr sz="1200" b="1" i="0" u="none" strike="noStrike" cap="none">
              <a:solidFill>
                <a:schemeClr val="lt2"/>
              </a:solidFill>
              <a:latin typeface="Heebo"/>
              <a:ea typeface="Heebo"/>
              <a:cs typeface="Heebo"/>
              <a:sym typeface="Heebo"/>
            </a:endParaRPr>
          </a:p>
        </p:txBody>
      </p:sp>
      <p:sp>
        <p:nvSpPr>
          <p:cNvPr id="220" name="Google Shape;220;p1"/>
          <p:cNvSpPr txBox="1"/>
          <p:nvPr/>
        </p:nvSpPr>
        <p:spPr>
          <a:xfrm>
            <a:off x="6410355" y="3633343"/>
            <a:ext cx="2023200" cy="276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lt2"/>
                </a:solidFill>
                <a:latin typeface="Heebo"/>
                <a:ea typeface="Heebo"/>
                <a:cs typeface="Heebo"/>
                <a:sym typeface="Heebo"/>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Funded</a:t>
            </a:r>
            <a:r>
              <a:rPr lang="en" sz="1200" b="1" i="0" u="none" strike="noStrike" cap="none" dirty="0">
                <a:solidFill>
                  <a:schemeClr val="lt2"/>
                </a:solidFill>
                <a:latin typeface="Heebo"/>
                <a:ea typeface="Heebo"/>
                <a:cs typeface="Heebo"/>
                <a:sym typeface="Heebo"/>
              </a:rPr>
              <a:t> By the NSF</a:t>
            </a:r>
            <a:endParaRPr sz="1200" b="1" i="0" u="none" strike="noStrike" cap="none" dirty="0">
              <a:solidFill>
                <a:schemeClr val="lt2"/>
              </a:solidFill>
              <a:latin typeface="Heebo"/>
              <a:ea typeface="Heebo"/>
              <a:cs typeface="Heebo"/>
              <a:sym typeface="Heebo"/>
            </a:endParaRPr>
          </a:p>
        </p:txBody>
      </p:sp>
      <p:sp>
        <p:nvSpPr>
          <p:cNvPr id="221" name="Google Shape;221;p1"/>
          <p:cNvSpPr txBox="1"/>
          <p:nvPr/>
        </p:nvSpPr>
        <p:spPr>
          <a:xfrm>
            <a:off x="3465142" y="3633343"/>
            <a:ext cx="2856313" cy="276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2"/>
                </a:solidFill>
                <a:latin typeface="Heebo"/>
                <a:ea typeface="Heebo"/>
                <a:cs typeface="Heebo"/>
                <a:sym typeface="Heebo"/>
              </a:rPr>
              <a:t>Accessible Learning Labs</a:t>
            </a:r>
            <a:endParaRPr sz="1200" b="1" i="0" u="none" strike="noStrike" cap="none">
              <a:solidFill>
                <a:schemeClr val="lt2"/>
              </a:solidFill>
              <a:latin typeface="Heebo"/>
              <a:ea typeface="Heebo"/>
              <a:cs typeface="Heebo"/>
              <a:sym typeface="Heebo"/>
            </a:endParaRPr>
          </a:p>
        </p:txBody>
      </p:sp>
      <p:cxnSp>
        <p:nvCxnSpPr>
          <p:cNvPr id="222" name="Google Shape;222;p1"/>
          <p:cNvCxnSpPr/>
          <p:nvPr/>
        </p:nvCxnSpPr>
        <p:spPr>
          <a:xfrm>
            <a:off x="3459574" y="3627953"/>
            <a:ext cx="0" cy="266400"/>
          </a:xfrm>
          <a:prstGeom prst="straightConnector1">
            <a:avLst/>
          </a:prstGeom>
          <a:noFill/>
          <a:ln w="19050" cap="flat" cmpd="sng">
            <a:solidFill>
              <a:schemeClr val="lt2"/>
            </a:solidFill>
            <a:prstDash val="solid"/>
            <a:round/>
            <a:headEnd type="none" w="sm" len="sm"/>
            <a:tailEnd type="none" w="sm" len="sm"/>
          </a:ln>
        </p:spPr>
      </p:cxnSp>
      <p:cxnSp>
        <p:nvCxnSpPr>
          <p:cNvPr id="223" name="Google Shape;223;p1"/>
          <p:cNvCxnSpPr/>
          <p:nvPr/>
        </p:nvCxnSpPr>
        <p:spPr>
          <a:xfrm>
            <a:off x="6314249" y="3627953"/>
            <a:ext cx="0" cy="266400"/>
          </a:xfrm>
          <a:prstGeom prst="straightConnector1">
            <a:avLst/>
          </a:prstGeom>
          <a:noFill/>
          <a:ln w="19050" cap="flat" cmpd="sng">
            <a:solidFill>
              <a:schemeClr val="lt2"/>
            </a:solidFill>
            <a:prstDash val="solid"/>
            <a:round/>
            <a:headEnd type="none" w="sm" len="sm"/>
            <a:tailEnd type="none" w="sm" len="sm"/>
          </a:ln>
        </p:spPr>
      </p:cxnSp>
      <p:sp>
        <p:nvSpPr>
          <p:cNvPr id="224" name="Google Shape;224;p1"/>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8"/>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
              <a:t>10</a:t>
            </a:fld>
            <a:endParaRPr/>
          </a:p>
        </p:txBody>
      </p:sp>
      <p:sp>
        <p:nvSpPr>
          <p:cNvPr id="294" name="Google Shape;294;p8"/>
          <p:cNvSpPr txBox="1">
            <a:spLocks noGrp="1"/>
          </p:cNvSpPr>
          <p:nvPr>
            <p:ph type="title"/>
          </p:nvPr>
        </p:nvSpPr>
        <p:spPr>
          <a:xfrm>
            <a:off x="720000" y="22940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b="1" dirty="0">
                <a:solidFill>
                  <a:schemeClr val="dk2"/>
                </a:solidFill>
              </a:rPr>
              <a:t>Exercise 1 </a:t>
            </a:r>
            <a:r>
              <a:rPr lang="en" b="1" dirty="0">
                <a:solidFill>
                  <a:schemeClr val="accent6"/>
                </a:solidFill>
              </a:rPr>
              <a:t>Round 3 </a:t>
            </a:r>
            <a:r>
              <a:rPr lang="en" b="1" dirty="0">
                <a:solidFill>
                  <a:schemeClr val="bg2"/>
                </a:solidFill>
              </a:rPr>
              <a:t>(Post-Repair)</a:t>
            </a:r>
            <a:endParaRPr b="1" dirty="0">
              <a:solidFill>
                <a:schemeClr val="dk2"/>
              </a:solidFill>
            </a:endParaRPr>
          </a:p>
        </p:txBody>
      </p:sp>
      <p:sp>
        <p:nvSpPr>
          <p:cNvPr id="300" name="Google Shape;300;p8"/>
          <p:cNvSpPr txBox="1"/>
          <p:nvPr/>
        </p:nvSpPr>
        <p:spPr>
          <a:xfrm>
            <a:off x="1414021" y="1885361"/>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1" name="Google Shape;301;p8"/>
          <p:cNvSpPr/>
          <p:nvPr/>
        </p:nvSpPr>
        <p:spPr>
          <a:xfrm>
            <a:off x="292137" y="1730444"/>
            <a:ext cx="2853243" cy="1927156"/>
          </a:xfrm>
          <a:prstGeom prst="roundRect">
            <a:avLst>
              <a:gd name="adj" fmla="val 16667"/>
            </a:avLst>
          </a:prstGeom>
          <a:gradFill>
            <a:gsLst>
              <a:gs pos="0">
                <a:srgbClr val="1C2451">
                  <a:alpha val="24705"/>
                </a:srgbClr>
              </a:gs>
              <a:gs pos="100000">
                <a:schemeClr val="dk1"/>
              </a:gs>
            </a:gsLst>
            <a:path path="circle">
              <a:fillToRect l="50000" t="50000" r="50000" b="50000"/>
            </a:path>
            <a:tileRect/>
          </a:gradFill>
          <a:ln w="317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285750" marR="0" lvl="0" indent="-285750" rtl="0">
              <a:lnSpc>
                <a:spcPct val="100000"/>
              </a:lnSpc>
              <a:spcBef>
                <a:spcPts val="0"/>
              </a:spcBef>
              <a:spcAft>
                <a:spcPts val="0"/>
              </a:spcAft>
              <a:buClr>
                <a:schemeClr val="accent6"/>
              </a:buClr>
              <a:buFont typeface="Arial" panose="020B0604020202020204" pitchFamily="34" charset="0"/>
              <a:buChar char="•"/>
            </a:pPr>
            <a:r>
              <a:rPr lang="en-US" sz="1500" dirty="0">
                <a:solidFill>
                  <a:schemeClr val="accent6"/>
                </a:solidFill>
                <a:latin typeface="Heebo" pitchFamily="2" charset="-79"/>
                <a:cs typeface="Heebo" pitchFamily="2" charset="-79"/>
                <a:sym typeface="Heebo"/>
              </a:rPr>
              <a:t>With the newly implemented header styling, enlarged font and simpler font family, the reading experience should be faster and easier to remember</a:t>
            </a:r>
          </a:p>
        </p:txBody>
      </p:sp>
      <p:pic>
        <p:nvPicPr>
          <p:cNvPr id="7" name="Picture 6" descr="A picture containing text, screenshot, font, design&#10;&#10;Description automatically generated">
            <a:extLst>
              <a:ext uri="{FF2B5EF4-FFF2-40B4-BE49-F238E27FC236}">
                <a16:creationId xmlns:a16="http://schemas.microsoft.com/office/drawing/2014/main" id="{1040178B-2115-A74A-9665-6F73098412C3}"/>
              </a:ext>
            </a:extLst>
          </p:cNvPr>
          <p:cNvPicPr>
            <a:picLocks noChangeAspect="1"/>
          </p:cNvPicPr>
          <p:nvPr/>
        </p:nvPicPr>
        <p:blipFill>
          <a:blip r:embed="rId3"/>
          <a:stretch>
            <a:fillRect/>
          </a:stretch>
        </p:blipFill>
        <p:spPr>
          <a:xfrm>
            <a:off x="3572415" y="1147046"/>
            <a:ext cx="3659441" cy="2849408"/>
          </a:xfrm>
          <a:prstGeom prst="roundRect">
            <a:avLst>
              <a:gd name="adj" fmla="val 4633"/>
            </a:avLst>
          </a:prstGeom>
          <a:effectLst>
            <a:outerShdw blurRad="63500" sx="102000" sy="102000" algn="ctr" rotWithShape="0">
              <a:prstClr val="black">
                <a:alpha val="40000"/>
              </a:prstClr>
            </a:outerShdw>
          </a:effectLst>
        </p:spPr>
      </p:pic>
      <p:pic>
        <p:nvPicPr>
          <p:cNvPr id="8" name="Picture 7" descr="A picture containing text, screenshot, font, number&#10;&#10;Description automatically generated">
            <a:extLst>
              <a:ext uri="{FF2B5EF4-FFF2-40B4-BE49-F238E27FC236}">
                <a16:creationId xmlns:a16="http://schemas.microsoft.com/office/drawing/2014/main" id="{2BDBCD8B-4A58-6348-854E-0EBC99D1E5BC}"/>
              </a:ext>
            </a:extLst>
          </p:cNvPr>
          <p:cNvPicPr>
            <a:picLocks noChangeAspect="1"/>
          </p:cNvPicPr>
          <p:nvPr/>
        </p:nvPicPr>
        <p:blipFill>
          <a:blip r:embed="rId4"/>
          <a:stretch>
            <a:fillRect/>
          </a:stretch>
        </p:blipFill>
        <p:spPr>
          <a:xfrm>
            <a:off x="5571587" y="2906898"/>
            <a:ext cx="2764389" cy="1567780"/>
          </a:xfrm>
          <a:prstGeom prst="roundRect">
            <a:avLst>
              <a:gd name="adj" fmla="val 5731"/>
            </a:avLst>
          </a:prstGeom>
          <a:effectLst>
            <a:outerShdw blurRad="63500" sx="102000" sy="102000" algn="ctr" rotWithShape="0">
              <a:prstClr val="black">
                <a:alpha val="40000"/>
              </a:prst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b="1" dirty="0">
                <a:solidFill>
                  <a:schemeClr val="dk2"/>
                </a:solidFill>
              </a:rPr>
              <a:t>Exercise 2 </a:t>
            </a:r>
            <a:r>
              <a:rPr lang="en" b="1" dirty="0">
                <a:solidFill>
                  <a:schemeClr val="accent6"/>
                </a:solidFill>
              </a:rPr>
              <a:t>Round 1</a:t>
            </a:r>
            <a:r>
              <a:rPr lang="en" b="1" dirty="0">
                <a:solidFill>
                  <a:schemeClr val="dk2"/>
                </a:solidFill>
              </a:rPr>
              <a:t> </a:t>
            </a:r>
            <a:endParaRPr b="1" dirty="0">
              <a:solidFill>
                <a:schemeClr val="accent6"/>
              </a:solidFill>
            </a:endParaRPr>
          </a:p>
        </p:txBody>
      </p:sp>
      <p:sp>
        <p:nvSpPr>
          <p:cNvPr id="285" name="Google Shape;285;p7"/>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
              <a:t>11</a:t>
            </a:fld>
            <a:endParaRPr/>
          </a:p>
        </p:txBody>
      </p:sp>
      <p:sp>
        <p:nvSpPr>
          <p:cNvPr id="286" name="Google Shape;286;p7"/>
          <p:cNvSpPr/>
          <p:nvPr/>
        </p:nvSpPr>
        <p:spPr>
          <a:xfrm>
            <a:off x="833121" y="1156656"/>
            <a:ext cx="3136141" cy="3364422"/>
          </a:xfrm>
          <a:prstGeom prst="roundRect">
            <a:avLst>
              <a:gd name="adj" fmla="val 16667"/>
            </a:avLst>
          </a:prstGeom>
          <a:gradFill>
            <a:gsLst>
              <a:gs pos="0">
                <a:srgbClr val="1D2868"/>
              </a:gs>
              <a:gs pos="100000">
                <a:srgbClr val="010101"/>
              </a:gs>
            </a:gsLst>
            <a:path path="circle">
              <a:fillToRect l="50000" t="50000" r="50000" b="50000"/>
            </a:path>
            <a:tileRect/>
          </a:gradFill>
          <a:ln w="28575" cap="flat" cmpd="sng">
            <a:solidFill>
              <a:schemeClr val="dk2"/>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7"/>
          <p:cNvSpPr txBox="1"/>
          <p:nvPr/>
        </p:nvSpPr>
        <p:spPr>
          <a:xfrm>
            <a:off x="968109" y="1419307"/>
            <a:ext cx="2866163" cy="2985402"/>
          </a:xfrm>
          <a:prstGeom prst="rect">
            <a:avLst/>
          </a:prstGeom>
          <a:noFill/>
          <a:ln>
            <a:noFill/>
          </a:ln>
        </p:spPr>
        <p:txBody>
          <a:bodyPr spcFirstLastPara="1" wrap="square" lIns="91425" tIns="91425" rIns="91425" bIns="91425" anchor="t" anchorCtr="0">
            <a:spAutoFit/>
          </a:bodyPr>
          <a:lstStyle/>
          <a:p>
            <a:pPr marL="285750" marR="0" lvl="0" indent="-285750" rtl="0">
              <a:lnSpc>
                <a:spcPct val="100000"/>
              </a:lnSpc>
              <a:spcBef>
                <a:spcPts val="0"/>
              </a:spcBef>
              <a:spcAft>
                <a:spcPts val="0"/>
              </a:spcAft>
              <a:buClr>
                <a:schemeClr val="accent6"/>
              </a:buClr>
              <a:buSzPts val="2400"/>
              <a:buFont typeface="Arial" panose="020B0604020202020204" pitchFamily="34" charset="0"/>
              <a:buChar char="•"/>
            </a:pPr>
            <a:r>
              <a:rPr lang="en-US" b="0" i="0" u="none" strike="noStrike" cap="none" dirty="0">
                <a:solidFill>
                  <a:schemeClr val="lt2"/>
                </a:solidFill>
                <a:latin typeface="Heebo"/>
                <a:ea typeface="Heebo"/>
                <a:cs typeface="Heebo"/>
                <a:sym typeface="Heebo"/>
              </a:rPr>
              <a:t>In the next exercise, you are given a notification button to press. However, the notification is only visible for a few second. For someone with a cognitive impairment, it’s not enough time to properly read and digest if there were any errors</a:t>
            </a:r>
          </a:p>
          <a:p>
            <a:pPr marL="285750" marR="0" lvl="0" indent="-285750" rtl="0">
              <a:lnSpc>
                <a:spcPct val="100000"/>
              </a:lnSpc>
              <a:spcBef>
                <a:spcPts val="0"/>
              </a:spcBef>
              <a:spcAft>
                <a:spcPts val="0"/>
              </a:spcAft>
              <a:buClr>
                <a:schemeClr val="accent6"/>
              </a:buClr>
              <a:buSzPts val="2400"/>
              <a:buFont typeface="Arial" panose="020B0604020202020204" pitchFamily="34" charset="0"/>
              <a:buChar char="•"/>
            </a:pPr>
            <a:r>
              <a:rPr lang="en-US" dirty="0">
                <a:solidFill>
                  <a:schemeClr val="lt2"/>
                </a:solidFill>
                <a:latin typeface="Heebo"/>
                <a:ea typeface="Heebo"/>
                <a:cs typeface="Heebo"/>
                <a:sym typeface="Heebo"/>
              </a:rPr>
              <a:t>Next, you are asked a question if any of the following words were missing from the notification</a:t>
            </a:r>
            <a:endParaRPr b="0" i="0" u="none" strike="noStrike" cap="none" dirty="0">
              <a:solidFill>
                <a:schemeClr val="lt2"/>
              </a:solidFill>
              <a:latin typeface="Heebo"/>
              <a:ea typeface="Heebo"/>
              <a:cs typeface="Heebo"/>
              <a:sym typeface="Heebo"/>
            </a:endParaRPr>
          </a:p>
        </p:txBody>
      </p:sp>
      <p:pic>
        <p:nvPicPr>
          <p:cNvPr id="9" name="Picture 8" descr="A screenshot of a computer&#10;&#10;Description automatically generated with medium confidence">
            <a:extLst>
              <a:ext uri="{FF2B5EF4-FFF2-40B4-BE49-F238E27FC236}">
                <a16:creationId xmlns:a16="http://schemas.microsoft.com/office/drawing/2014/main" id="{A23E8688-8DA5-5749-AA6D-C9AE20A4E1FA}"/>
              </a:ext>
            </a:extLst>
          </p:cNvPr>
          <p:cNvPicPr>
            <a:picLocks noChangeAspect="1"/>
          </p:cNvPicPr>
          <p:nvPr/>
        </p:nvPicPr>
        <p:blipFill rotWithShape="1">
          <a:blip r:embed="rId3"/>
          <a:srcRect l="2753" t="8524" r="1964" b="9032"/>
          <a:stretch/>
        </p:blipFill>
        <p:spPr>
          <a:xfrm>
            <a:off x="4104250" y="1219263"/>
            <a:ext cx="3465346" cy="865738"/>
          </a:xfrm>
          <a:prstGeom prst="roundRect">
            <a:avLst/>
          </a:prstGeom>
          <a:effectLst>
            <a:outerShdw blurRad="63500" sx="102000" sy="102000" algn="ctr" rotWithShape="0">
              <a:prstClr val="black">
                <a:alpha val="40000"/>
              </a:prstClr>
            </a:outerShdw>
          </a:effectLst>
        </p:spPr>
      </p:pic>
      <p:pic>
        <p:nvPicPr>
          <p:cNvPr id="10" name="Picture 9" descr="A screenshot of a notification&#10;&#10;Description automatically generated with low confidence">
            <a:extLst>
              <a:ext uri="{FF2B5EF4-FFF2-40B4-BE49-F238E27FC236}">
                <a16:creationId xmlns:a16="http://schemas.microsoft.com/office/drawing/2014/main" id="{EC6FC238-D69D-8F40-BE69-834A7EB20585}"/>
              </a:ext>
            </a:extLst>
          </p:cNvPr>
          <p:cNvPicPr>
            <a:picLocks noChangeAspect="1"/>
          </p:cNvPicPr>
          <p:nvPr/>
        </p:nvPicPr>
        <p:blipFill>
          <a:blip r:embed="rId4"/>
          <a:stretch>
            <a:fillRect/>
          </a:stretch>
        </p:blipFill>
        <p:spPr>
          <a:xfrm>
            <a:off x="5176832" y="2174717"/>
            <a:ext cx="3465346" cy="767889"/>
          </a:xfrm>
          <a:prstGeom prst="roundRect">
            <a:avLst/>
          </a:prstGeom>
          <a:effectLst>
            <a:outerShdw blurRad="63500" sx="102000" sy="102000" algn="ctr" rotWithShape="0">
              <a:prstClr val="black">
                <a:alpha val="40000"/>
              </a:prstClr>
            </a:outerShdw>
          </a:effectLst>
        </p:spPr>
      </p:pic>
      <p:pic>
        <p:nvPicPr>
          <p:cNvPr id="11" name="Picture 10" descr="A screenshot of a computer&#10;&#10;Description automatically generated with medium confidence">
            <a:extLst>
              <a:ext uri="{FF2B5EF4-FFF2-40B4-BE49-F238E27FC236}">
                <a16:creationId xmlns:a16="http://schemas.microsoft.com/office/drawing/2014/main" id="{81CB2780-57E5-D14A-BE0E-CDC02E6EC744}"/>
              </a:ext>
            </a:extLst>
          </p:cNvPr>
          <p:cNvPicPr>
            <a:picLocks noChangeAspect="1"/>
          </p:cNvPicPr>
          <p:nvPr/>
        </p:nvPicPr>
        <p:blipFill>
          <a:blip r:embed="rId5"/>
          <a:stretch>
            <a:fillRect/>
          </a:stretch>
        </p:blipFill>
        <p:spPr>
          <a:xfrm>
            <a:off x="4143871" y="3073474"/>
            <a:ext cx="2280670" cy="1323472"/>
          </a:xfrm>
          <a:prstGeom prst="roundRect">
            <a:avLst>
              <a:gd name="adj" fmla="val 8031"/>
            </a:avLst>
          </a:prstGeom>
          <a:effectLst>
            <a:outerShdw blurRad="63500" sx="102000" sy="102000" algn="ctr" rotWithShape="0">
              <a:prstClr val="black">
                <a:alpha val="40000"/>
              </a:prstClr>
            </a:outerShdw>
          </a:effectLst>
        </p:spPr>
      </p:pic>
      <p:pic>
        <p:nvPicPr>
          <p:cNvPr id="12" name="Picture 11" descr="A screenshot of a computer&#10;&#10;Description automatically generated with medium confidence">
            <a:extLst>
              <a:ext uri="{FF2B5EF4-FFF2-40B4-BE49-F238E27FC236}">
                <a16:creationId xmlns:a16="http://schemas.microsoft.com/office/drawing/2014/main" id="{BEE21290-D222-A14A-9531-893562EACEA9}"/>
              </a:ext>
            </a:extLst>
          </p:cNvPr>
          <p:cNvPicPr>
            <a:picLocks noChangeAspect="1"/>
          </p:cNvPicPr>
          <p:nvPr/>
        </p:nvPicPr>
        <p:blipFill>
          <a:blip r:embed="rId6"/>
          <a:stretch>
            <a:fillRect/>
          </a:stretch>
        </p:blipFill>
        <p:spPr>
          <a:xfrm>
            <a:off x="6683466" y="3073474"/>
            <a:ext cx="2354498" cy="1331235"/>
          </a:xfrm>
          <a:prstGeom prst="roundRect">
            <a:avLst>
              <a:gd name="adj" fmla="val 8081"/>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52319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b="1" dirty="0">
                <a:solidFill>
                  <a:schemeClr val="dk2"/>
                </a:solidFill>
              </a:rPr>
              <a:t>Exercise 2</a:t>
            </a:r>
            <a:r>
              <a:rPr lang="en" b="1" dirty="0"/>
              <a:t> Repair</a:t>
            </a:r>
            <a:endParaRPr b="1" dirty="0"/>
          </a:p>
        </p:txBody>
      </p:sp>
      <p:sp>
        <p:nvSpPr>
          <p:cNvPr id="307" name="Google Shape;307;p9"/>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
              <a:t>12</a:t>
            </a:fld>
            <a:endParaRPr/>
          </a:p>
        </p:txBody>
      </p:sp>
      <p:sp>
        <p:nvSpPr>
          <p:cNvPr id="308" name="Google Shape;308;p9"/>
          <p:cNvSpPr/>
          <p:nvPr/>
        </p:nvSpPr>
        <p:spPr>
          <a:xfrm>
            <a:off x="591872" y="1328738"/>
            <a:ext cx="3445806" cy="2914650"/>
          </a:xfrm>
          <a:prstGeom prst="roundRect">
            <a:avLst>
              <a:gd name="adj" fmla="val 16667"/>
            </a:avLst>
          </a:prstGeom>
          <a:gradFill>
            <a:gsLst>
              <a:gs pos="0">
                <a:srgbClr val="1C2451">
                  <a:alpha val="49803"/>
                </a:srgbClr>
              </a:gs>
              <a:gs pos="100000">
                <a:schemeClr val="dk1"/>
              </a:gs>
            </a:gsLst>
            <a:path path="circle">
              <a:fillToRect l="50000" t="50000" r="50000" b="50000"/>
            </a:path>
            <a:tileRect/>
          </a:gradFill>
          <a:ln w="31750" cap="flat" cmpd="sng">
            <a:solidFill>
              <a:schemeClr val="dk2"/>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1425" rIns="91425" bIns="91425" anchor="t" anchorCtr="0">
            <a:noAutofit/>
          </a:bodyPr>
          <a:lstStyle/>
          <a:p>
            <a:pPr marL="285750" marR="0" lvl="0" indent="-285750" rtl="0">
              <a:lnSpc>
                <a:spcPct val="100000"/>
              </a:lnSpc>
              <a:spcBef>
                <a:spcPts val="0"/>
              </a:spcBef>
              <a:spcAft>
                <a:spcPts val="600"/>
              </a:spcAft>
              <a:buClr>
                <a:schemeClr val="accent6"/>
              </a:buClr>
              <a:buFont typeface="Arial" panose="020B0604020202020204" pitchFamily="34" charset="0"/>
              <a:buChar char="•"/>
            </a:pPr>
            <a:r>
              <a:rPr lang="en-US" b="0" i="0" u="none" strike="noStrike" cap="none" dirty="0">
                <a:solidFill>
                  <a:schemeClr val="accent6"/>
                </a:solidFill>
                <a:latin typeface="Heebo" pitchFamily="2" charset="-79"/>
                <a:ea typeface="Heebo"/>
                <a:cs typeface="Heebo" pitchFamily="2" charset="-79"/>
                <a:sym typeface="Heebo"/>
              </a:rPr>
              <a:t>You are now given the opportunity to update the code in order to make the notification more accessible for someone who may have a cognitive impairment</a:t>
            </a:r>
            <a:endParaRPr lang="en-US" dirty="0">
              <a:solidFill>
                <a:schemeClr val="accent6"/>
              </a:solidFill>
              <a:latin typeface="Heebo" pitchFamily="2" charset="-79"/>
              <a:ea typeface="Heebo"/>
              <a:cs typeface="Heebo" pitchFamily="2" charset="-79"/>
              <a:sym typeface="Heebo"/>
            </a:endParaRPr>
          </a:p>
          <a:p>
            <a:pPr marL="285750" marR="0" lvl="0" indent="-285750" rtl="0">
              <a:lnSpc>
                <a:spcPct val="100000"/>
              </a:lnSpc>
              <a:spcBef>
                <a:spcPts val="0"/>
              </a:spcBef>
              <a:spcAft>
                <a:spcPts val="600"/>
              </a:spcAft>
              <a:buClr>
                <a:schemeClr val="accent6"/>
              </a:buClr>
              <a:buFont typeface="Arial" panose="020B0604020202020204" pitchFamily="34" charset="0"/>
              <a:buChar char="•"/>
            </a:pPr>
            <a:r>
              <a:rPr lang="en-US" b="0" i="0" u="none" strike="noStrike" cap="none" dirty="0">
                <a:solidFill>
                  <a:schemeClr val="accent6"/>
                </a:solidFill>
                <a:latin typeface="Heebo" pitchFamily="2" charset="-79"/>
                <a:ea typeface="Heebo"/>
                <a:cs typeface="Heebo" pitchFamily="2" charset="-79"/>
                <a:sym typeface="Heebo"/>
              </a:rPr>
              <a:t>Edit the length of the timeout in order to give the user more time to view the notification popup, as well as increasing the size of the font size</a:t>
            </a:r>
            <a:endParaRPr dirty="0">
              <a:latin typeface="Heebo" pitchFamily="2" charset="-79"/>
              <a:cs typeface="Heebo" pitchFamily="2" charset="-79"/>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8" name="Picture 7" descr="A screen shot of a computer&#10;&#10;Description automatically generated with medium confidence">
            <a:extLst>
              <a:ext uri="{FF2B5EF4-FFF2-40B4-BE49-F238E27FC236}">
                <a16:creationId xmlns:a16="http://schemas.microsoft.com/office/drawing/2014/main" id="{8FB2187F-7A73-7E4A-9084-F89FF9380842}"/>
              </a:ext>
            </a:extLst>
          </p:cNvPr>
          <p:cNvPicPr>
            <a:picLocks noChangeAspect="1"/>
          </p:cNvPicPr>
          <p:nvPr/>
        </p:nvPicPr>
        <p:blipFill>
          <a:blip r:embed="rId3"/>
          <a:stretch>
            <a:fillRect/>
          </a:stretch>
        </p:blipFill>
        <p:spPr>
          <a:xfrm>
            <a:off x="4389097" y="1328738"/>
            <a:ext cx="3594258" cy="2237192"/>
          </a:xfrm>
          <a:prstGeom prst="rect">
            <a:avLst/>
          </a:prstGeom>
        </p:spPr>
      </p:pic>
      <p:pic>
        <p:nvPicPr>
          <p:cNvPr id="9" name="Picture 8" descr="A picture containing text, screenshot, font&#10;&#10;Description automatically generated">
            <a:extLst>
              <a:ext uri="{FF2B5EF4-FFF2-40B4-BE49-F238E27FC236}">
                <a16:creationId xmlns:a16="http://schemas.microsoft.com/office/drawing/2014/main" id="{D525879A-FBAA-B541-8C5A-20081EB5F488}"/>
              </a:ext>
            </a:extLst>
          </p:cNvPr>
          <p:cNvPicPr>
            <a:picLocks noChangeAspect="1"/>
          </p:cNvPicPr>
          <p:nvPr/>
        </p:nvPicPr>
        <p:blipFill>
          <a:blip r:embed="rId4"/>
          <a:stretch>
            <a:fillRect/>
          </a:stretch>
        </p:blipFill>
        <p:spPr>
          <a:xfrm>
            <a:off x="4839472" y="3362389"/>
            <a:ext cx="3755837" cy="880999"/>
          </a:xfrm>
          <a:prstGeom prst="rect">
            <a:avLst/>
          </a:prstGeom>
        </p:spPr>
      </p:pic>
    </p:spTree>
    <p:extLst>
      <p:ext uri="{BB962C8B-B14F-4D97-AF65-F5344CB8AC3E}">
        <p14:creationId xmlns:p14="http://schemas.microsoft.com/office/powerpoint/2010/main" val="2420988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b="1" dirty="0">
                <a:solidFill>
                  <a:schemeClr val="dk2"/>
                </a:solidFill>
              </a:rPr>
              <a:t>Exercise 2</a:t>
            </a:r>
            <a:r>
              <a:rPr lang="en" b="1" dirty="0"/>
              <a:t> Round 2 (Post-Repair)</a:t>
            </a:r>
            <a:endParaRPr b="1" dirty="0">
              <a:solidFill>
                <a:schemeClr val="dk2"/>
              </a:solidFill>
            </a:endParaRPr>
          </a:p>
        </p:txBody>
      </p:sp>
      <p:sp>
        <p:nvSpPr>
          <p:cNvPr id="316" name="Google Shape;316;p10"/>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
              <a:t>13</a:t>
            </a:fld>
            <a:endParaRPr/>
          </a:p>
        </p:txBody>
      </p:sp>
      <p:sp>
        <p:nvSpPr>
          <p:cNvPr id="317" name="Google Shape;317;p10"/>
          <p:cNvSpPr/>
          <p:nvPr/>
        </p:nvSpPr>
        <p:spPr>
          <a:xfrm>
            <a:off x="5434668" y="1463588"/>
            <a:ext cx="2989332" cy="2473495"/>
          </a:xfrm>
          <a:prstGeom prst="roundRect">
            <a:avLst>
              <a:gd name="adj" fmla="val 16667"/>
            </a:avLst>
          </a:prstGeom>
          <a:gradFill>
            <a:gsLst>
              <a:gs pos="0">
                <a:srgbClr val="1C2451">
                  <a:alpha val="24705"/>
                </a:srgbClr>
              </a:gs>
              <a:gs pos="100000">
                <a:schemeClr val="dk1"/>
              </a:gs>
            </a:gsLst>
            <a:path path="circle">
              <a:fillToRect l="50000" t="50000" r="50000" b="50000"/>
            </a:path>
            <a:tileRect/>
          </a:gradFill>
          <a:ln w="31750" cap="flat" cmpd="sng">
            <a:solidFill>
              <a:schemeClr val="dk2"/>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chemeClr val="accent6"/>
              </a:buClr>
              <a:buSzPts val="1550"/>
              <a:buFont typeface="Arial"/>
              <a:buChar char="•"/>
            </a:pPr>
            <a:r>
              <a:rPr lang="en-US" sz="1800" b="0" i="0" u="none" strike="noStrike" cap="none" dirty="0">
                <a:solidFill>
                  <a:schemeClr val="accent6"/>
                </a:solidFill>
                <a:latin typeface="Heebo" pitchFamily="2" charset="-79"/>
                <a:ea typeface="Heebo"/>
                <a:cs typeface="Heebo" pitchFamily="2" charset="-79"/>
                <a:sym typeface="Heebo"/>
              </a:rPr>
              <a:t>With the newly implemented timeout length and enlarged font, the user now has ample time to view and commit the message to memory</a:t>
            </a:r>
            <a:endParaRPr sz="1800" dirty="0">
              <a:latin typeface="Heebo" pitchFamily="2" charset="-79"/>
              <a:cs typeface="Heebo" pitchFamily="2" charset="-79"/>
            </a:endParaRPr>
          </a:p>
          <a:p>
            <a:pPr marL="0" marR="0" lvl="0" indent="0" algn="l" rtl="0">
              <a:lnSpc>
                <a:spcPct val="100000"/>
              </a:lnSpc>
              <a:spcBef>
                <a:spcPts val="0"/>
              </a:spcBef>
              <a:spcAft>
                <a:spcPts val="0"/>
              </a:spcAft>
              <a:buNone/>
            </a:pPr>
            <a:endParaRPr sz="1400" b="0" i="0" u="none" strike="noStrike" cap="none" dirty="0">
              <a:solidFill>
                <a:schemeClr val="accent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6" name="Picture 5" descr="A screenshot of a message&#10;&#10;Description automatically generated with low confidence">
            <a:extLst>
              <a:ext uri="{FF2B5EF4-FFF2-40B4-BE49-F238E27FC236}">
                <a16:creationId xmlns:a16="http://schemas.microsoft.com/office/drawing/2014/main" id="{AE01179C-2228-2044-93A2-9AB5B4A3CB6F}"/>
              </a:ext>
            </a:extLst>
          </p:cNvPr>
          <p:cNvPicPr>
            <a:picLocks noChangeAspect="1"/>
          </p:cNvPicPr>
          <p:nvPr/>
        </p:nvPicPr>
        <p:blipFill>
          <a:blip r:embed="rId3"/>
          <a:stretch>
            <a:fillRect/>
          </a:stretch>
        </p:blipFill>
        <p:spPr>
          <a:xfrm>
            <a:off x="265285" y="1463588"/>
            <a:ext cx="4721642" cy="1089610"/>
          </a:xfrm>
          <a:prstGeom prst="roundRect">
            <a:avLst>
              <a:gd name="adj" fmla="val 8799"/>
            </a:avLst>
          </a:prstGeom>
          <a:effectLst>
            <a:outerShdw blurRad="63500" sx="102000" sy="102000" algn="ctr" rotWithShape="0">
              <a:prstClr val="black">
                <a:alpha val="40000"/>
              </a:prstClr>
            </a:outerShdw>
          </a:effectLst>
        </p:spPr>
      </p:pic>
      <p:pic>
        <p:nvPicPr>
          <p:cNvPr id="7" name="Picture 6" descr="A screenshot of a computer&#10;&#10;Description automatically generated with medium confidence">
            <a:extLst>
              <a:ext uri="{FF2B5EF4-FFF2-40B4-BE49-F238E27FC236}">
                <a16:creationId xmlns:a16="http://schemas.microsoft.com/office/drawing/2014/main" id="{EBEE977A-6D04-C940-B98D-5A0E5D1B6FE4}"/>
              </a:ext>
            </a:extLst>
          </p:cNvPr>
          <p:cNvPicPr>
            <a:picLocks noChangeAspect="1"/>
          </p:cNvPicPr>
          <p:nvPr/>
        </p:nvPicPr>
        <p:blipFill>
          <a:blip r:embed="rId4"/>
          <a:stretch>
            <a:fillRect/>
          </a:stretch>
        </p:blipFill>
        <p:spPr>
          <a:xfrm>
            <a:off x="1985812" y="2700335"/>
            <a:ext cx="2586188" cy="1496411"/>
          </a:xfrm>
          <a:prstGeom prst="roundRect">
            <a:avLst>
              <a:gd name="adj" fmla="val 9029"/>
            </a:avLst>
          </a:prstGeom>
          <a:effectLst>
            <a:outerShdw blurRad="63500" sx="102000" sy="102000" algn="ctr" rotWithShape="0">
              <a:prstClr val="black">
                <a:alpha val="40000"/>
              </a:prst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b="1" dirty="0">
                <a:solidFill>
                  <a:schemeClr val="dk2"/>
                </a:solidFill>
              </a:rPr>
              <a:t>Exercise 3 </a:t>
            </a:r>
            <a:r>
              <a:rPr lang="en" b="1" dirty="0">
                <a:solidFill>
                  <a:schemeClr val="accent6"/>
                </a:solidFill>
              </a:rPr>
              <a:t>Round 1</a:t>
            </a:r>
            <a:endParaRPr b="1" dirty="0">
              <a:solidFill>
                <a:schemeClr val="accent6"/>
              </a:solidFill>
            </a:endParaRPr>
          </a:p>
        </p:txBody>
      </p:sp>
      <p:sp>
        <p:nvSpPr>
          <p:cNvPr id="285" name="Google Shape;285;p7"/>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
              <a:t>14</a:t>
            </a:fld>
            <a:endParaRPr/>
          </a:p>
        </p:txBody>
      </p:sp>
      <p:sp>
        <p:nvSpPr>
          <p:cNvPr id="286" name="Google Shape;286;p7"/>
          <p:cNvSpPr/>
          <p:nvPr/>
        </p:nvSpPr>
        <p:spPr>
          <a:xfrm>
            <a:off x="833119" y="1716981"/>
            <a:ext cx="3136141" cy="2243769"/>
          </a:xfrm>
          <a:prstGeom prst="roundRect">
            <a:avLst>
              <a:gd name="adj" fmla="val 16667"/>
            </a:avLst>
          </a:prstGeom>
          <a:gradFill>
            <a:gsLst>
              <a:gs pos="0">
                <a:srgbClr val="1D2868"/>
              </a:gs>
              <a:gs pos="100000">
                <a:srgbClr val="010101"/>
              </a:gs>
            </a:gsLst>
            <a:path path="circle">
              <a:fillToRect l="50000" t="50000" r="50000" b="50000"/>
            </a:path>
            <a:tileRect/>
          </a:gradFill>
          <a:ln w="28575" cap="flat" cmpd="sng">
            <a:solidFill>
              <a:schemeClr val="dk2"/>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7"/>
          <p:cNvSpPr txBox="1"/>
          <p:nvPr/>
        </p:nvSpPr>
        <p:spPr>
          <a:xfrm>
            <a:off x="968107" y="1992494"/>
            <a:ext cx="2866163" cy="1692741"/>
          </a:xfrm>
          <a:prstGeom prst="rect">
            <a:avLst/>
          </a:prstGeom>
          <a:noFill/>
          <a:ln>
            <a:noFill/>
          </a:ln>
        </p:spPr>
        <p:txBody>
          <a:bodyPr spcFirstLastPara="1" wrap="square" lIns="91425" tIns="91425" rIns="91425" bIns="91425" anchor="t" anchorCtr="0">
            <a:spAutoFit/>
          </a:bodyPr>
          <a:lstStyle/>
          <a:p>
            <a:pPr marL="285750" marR="0" lvl="0" indent="-285750" rtl="0">
              <a:lnSpc>
                <a:spcPct val="100000"/>
              </a:lnSpc>
              <a:spcBef>
                <a:spcPts val="0"/>
              </a:spcBef>
              <a:spcAft>
                <a:spcPts val="0"/>
              </a:spcAft>
              <a:buClr>
                <a:schemeClr val="accent6"/>
              </a:buClr>
              <a:buSzPts val="2400"/>
              <a:buFont typeface="Arial" panose="020B0604020202020204" pitchFamily="34" charset="0"/>
              <a:buChar char="•"/>
            </a:pPr>
            <a:r>
              <a:rPr lang="en-US" b="0" i="0" u="none" strike="noStrike" cap="none" dirty="0">
                <a:solidFill>
                  <a:schemeClr val="lt2"/>
                </a:solidFill>
                <a:latin typeface="Heebo"/>
                <a:ea typeface="Heebo"/>
                <a:cs typeface="Heebo"/>
                <a:sym typeface="Heebo"/>
              </a:rPr>
              <a:t>In the final exercise, you are given a form to fill out, however, there is no specified way for the user to input the data for “Today’s Date”, therefore presenting a flawed cognitive form design</a:t>
            </a:r>
            <a:endParaRPr b="0" i="0" u="none" strike="noStrike" cap="none" dirty="0">
              <a:solidFill>
                <a:schemeClr val="lt2"/>
              </a:solidFill>
              <a:latin typeface="Heebo"/>
              <a:ea typeface="Heebo"/>
              <a:cs typeface="Heebo"/>
              <a:sym typeface="Heebo"/>
            </a:endParaRPr>
          </a:p>
        </p:txBody>
      </p:sp>
      <p:pic>
        <p:nvPicPr>
          <p:cNvPr id="13" name="Picture 12" descr="A screenshot of a form&#10;&#10;Description automatically generated with medium confidence">
            <a:extLst>
              <a:ext uri="{FF2B5EF4-FFF2-40B4-BE49-F238E27FC236}">
                <a16:creationId xmlns:a16="http://schemas.microsoft.com/office/drawing/2014/main" id="{FA125034-7453-DC44-9A46-23F8366140BA}"/>
              </a:ext>
            </a:extLst>
          </p:cNvPr>
          <p:cNvPicPr>
            <a:picLocks noChangeAspect="1"/>
          </p:cNvPicPr>
          <p:nvPr/>
        </p:nvPicPr>
        <p:blipFill>
          <a:blip r:embed="rId3"/>
          <a:stretch>
            <a:fillRect/>
          </a:stretch>
        </p:blipFill>
        <p:spPr>
          <a:xfrm>
            <a:off x="4780959" y="1311582"/>
            <a:ext cx="3529920" cy="3054569"/>
          </a:xfrm>
          <a:prstGeom prst="roundRect">
            <a:avLst>
              <a:gd name="adj" fmla="val 11522"/>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46399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b="1" dirty="0">
                <a:solidFill>
                  <a:schemeClr val="dk2"/>
                </a:solidFill>
              </a:rPr>
              <a:t>Exercise 3</a:t>
            </a:r>
            <a:r>
              <a:rPr lang="en" b="1" dirty="0"/>
              <a:t> Repair</a:t>
            </a:r>
            <a:endParaRPr b="1" dirty="0"/>
          </a:p>
        </p:txBody>
      </p:sp>
      <p:sp>
        <p:nvSpPr>
          <p:cNvPr id="307" name="Google Shape;307;p9"/>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
              <a:t>15</a:t>
            </a:fld>
            <a:endParaRPr/>
          </a:p>
        </p:txBody>
      </p:sp>
      <p:sp>
        <p:nvSpPr>
          <p:cNvPr id="308" name="Google Shape;308;p9"/>
          <p:cNvSpPr/>
          <p:nvPr/>
        </p:nvSpPr>
        <p:spPr>
          <a:xfrm>
            <a:off x="591872" y="1498577"/>
            <a:ext cx="3445806" cy="2643187"/>
          </a:xfrm>
          <a:prstGeom prst="roundRect">
            <a:avLst>
              <a:gd name="adj" fmla="val 16667"/>
            </a:avLst>
          </a:prstGeom>
          <a:gradFill>
            <a:gsLst>
              <a:gs pos="0">
                <a:srgbClr val="1C2451">
                  <a:alpha val="49803"/>
                </a:srgbClr>
              </a:gs>
              <a:gs pos="100000">
                <a:schemeClr val="dk1"/>
              </a:gs>
            </a:gsLst>
            <a:path path="circle">
              <a:fillToRect l="50000" t="50000" r="50000" b="50000"/>
            </a:path>
            <a:tileRect/>
          </a:gradFill>
          <a:ln w="31750" cap="flat" cmpd="sng">
            <a:solidFill>
              <a:schemeClr val="dk2"/>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1425" rIns="91425" bIns="91425" anchor="t" anchorCtr="0">
            <a:noAutofit/>
          </a:bodyPr>
          <a:lstStyle/>
          <a:p>
            <a:pPr marL="285750" marR="0" lvl="0" indent="-285750" rtl="0">
              <a:lnSpc>
                <a:spcPct val="100000"/>
              </a:lnSpc>
              <a:spcBef>
                <a:spcPts val="0"/>
              </a:spcBef>
              <a:spcAft>
                <a:spcPts val="600"/>
              </a:spcAft>
              <a:buClr>
                <a:schemeClr val="accent6"/>
              </a:buClr>
              <a:buFont typeface="Arial" panose="020B0604020202020204" pitchFamily="34" charset="0"/>
              <a:buChar char="•"/>
            </a:pPr>
            <a:r>
              <a:rPr lang="en-US" b="0" i="0" u="none" strike="noStrike" cap="none" dirty="0">
                <a:solidFill>
                  <a:schemeClr val="accent6"/>
                </a:solidFill>
                <a:latin typeface="Heebo" pitchFamily="2" charset="-79"/>
                <a:ea typeface="Heebo"/>
                <a:cs typeface="Heebo" pitchFamily="2" charset="-79"/>
                <a:sym typeface="Heebo"/>
              </a:rPr>
              <a:t>You are now given the opportunity to update the code in order to give the user the desired way to input today’s date</a:t>
            </a:r>
            <a:endParaRPr lang="en-US" dirty="0">
              <a:solidFill>
                <a:schemeClr val="accent6"/>
              </a:solidFill>
              <a:latin typeface="Heebo" pitchFamily="2" charset="-79"/>
              <a:ea typeface="Heebo"/>
              <a:cs typeface="Heebo" pitchFamily="2" charset="-79"/>
              <a:sym typeface="Heebo"/>
            </a:endParaRPr>
          </a:p>
          <a:p>
            <a:pPr marL="285750" marR="0" lvl="0" indent="-285750" rtl="0">
              <a:lnSpc>
                <a:spcPct val="100000"/>
              </a:lnSpc>
              <a:spcBef>
                <a:spcPts val="0"/>
              </a:spcBef>
              <a:spcAft>
                <a:spcPts val="600"/>
              </a:spcAft>
              <a:buClr>
                <a:schemeClr val="accent6"/>
              </a:buClr>
              <a:buFont typeface="Arial" panose="020B0604020202020204" pitchFamily="34" charset="0"/>
              <a:buChar char="•"/>
            </a:pPr>
            <a:r>
              <a:rPr lang="en-US" b="0" i="0" u="none" strike="noStrike" cap="none" dirty="0">
                <a:solidFill>
                  <a:schemeClr val="accent6"/>
                </a:solidFill>
                <a:latin typeface="Heebo" pitchFamily="2" charset="-79"/>
                <a:ea typeface="Heebo"/>
                <a:cs typeface="Heebo" pitchFamily="2" charset="-79"/>
                <a:sym typeface="Heebo"/>
              </a:rPr>
              <a:t>You are also afforded the opportunity to update the popup stating that there was a successful submission of the form, as well as the alert color if the date is submitted incorrectly</a:t>
            </a:r>
            <a:endParaRPr dirty="0">
              <a:latin typeface="Heebo" pitchFamily="2" charset="-79"/>
              <a:cs typeface="Heebo" pitchFamily="2" charset="-79"/>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7" name="Picture 6" descr="A screenshot of a computer program&#10;&#10;Description automatically generated with medium confidence">
            <a:extLst>
              <a:ext uri="{FF2B5EF4-FFF2-40B4-BE49-F238E27FC236}">
                <a16:creationId xmlns:a16="http://schemas.microsoft.com/office/drawing/2014/main" id="{D4014F3C-A14D-2947-A585-B9223C4DFBEE}"/>
              </a:ext>
            </a:extLst>
          </p:cNvPr>
          <p:cNvPicPr>
            <a:picLocks noChangeAspect="1"/>
          </p:cNvPicPr>
          <p:nvPr/>
        </p:nvPicPr>
        <p:blipFill>
          <a:blip r:embed="rId3"/>
          <a:stretch>
            <a:fillRect/>
          </a:stretch>
        </p:blipFill>
        <p:spPr>
          <a:xfrm>
            <a:off x="4366625" y="1225455"/>
            <a:ext cx="3056077" cy="3189433"/>
          </a:xfrm>
          <a:prstGeom prst="roundRect">
            <a:avLst>
              <a:gd name="adj" fmla="val 3577"/>
            </a:avLst>
          </a:prstGeom>
          <a:effectLst>
            <a:outerShdw blurRad="63500" sx="102000" sy="102000" algn="ctr" rotWithShape="0">
              <a:prstClr val="black">
                <a:alpha val="40000"/>
              </a:prstClr>
            </a:outerShdw>
          </a:effectLst>
        </p:spPr>
      </p:pic>
      <p:pic>
        <p:nvPicPr>
          <p:cNvPr id="10" name="Picture 9" descr="A picture containing text, screenshot, font&#10;&#10;Description automatically generated">
            <a:extLst>
              <a:ext uri="{FF2B5EF4-FFF2-40B4-BE49-F238E27FC236}">
                <a16:creationId xmlns:a16="http://schemas.microsoft.com/office/drawing/2014/main" id="{B4AB0729-5E2A-9949-8401-CCCB38B9E53D}"/>
              </a:ext>
            </a:extLst>
          </p:cNvPr>
          <p:cNvPicPr>
            <a:picLocks noChangeAspect="1"/>
          </p:cNvPicPr>
          <p:nvPr/>
        </p:nvPicPr>
        <p:blipFill>
          <a:blip r:embed="rId4"/>
          <a:stretch>
            <a:fillRect/>
          </a:stretch>
        </p:blipFill>
        <p:spPr>
          <a:xfrm>
            <a:off x="5894663" y="1930969"/>
            <a:ext cx="3056078" cy="733459"/>
          </a:xfrm>
          <a:prstGeom prst="roundRect">
            <a:avLst>
              <a:gd name="adj" fmla="val 6927"/>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72718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b="1" dirty="0">
                <a:solidFill>
                  <a:schemeClr val="dk2"/>
                </a:solidFill>
              </a:rPr>
              <a:t>Exercise 3</a:t>
            </a:r>
            <a:r>
              <a:rPr lang="en" b="1" dirty="0"/>
              <a:t> Round 2 (Post-Repair)</a:t>
            </a:r>
            <a:endParaRPr b="1" dirty="0">
              <a:solidFill>
                <a:schemeClr val="dk2"/>
              </a:solidFill>
            </a:endParaRPr>
          </a:p>
        </p:txBody>
      </p:sp>
      <p:sp>
        <p:nvSpPr>
          <p:cNvPr id="316" name="Google Shape;316;p10"/>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
              <a:t>16</a:t>
            </a:fld>
            <a:endParaRPr/>
          </a:p>
        </p:txBody>
      </p:sp>
      <p:sp>
        <p:nvSpPr>
          <p:cNvPr id="317" name="Google Shape;317;p10"/>
          <p:cNvSpPr/>
          <p:nvPr/>
        </p:nvSpPr>
        <p:spPr>
          <a:xfrm>
            <a:off x="5320368" y="1658076"/>
            <a:ext cx="2989332" cy="2473495"/>
          </a:xfrm>
          <a:prstGeom prst="roundRect">
            <a:avLst>
              <a:gd name="adj" fmla="val 16667"/>
            </a:avLst>
          </a:prstGeom>
          <a:gradFill>
            <a:gsLst>
              <a:gs pos="0">
                <a:srgbClr val="1C2451">
                  <a:alpha val="24705"/>
                </a:srgbClr>
              </a:gs>
              <a:gs pos="100000">
                <a:schemeClr val="dk1"/>
              </a:gs>
            </a:gsLst>
            <a:path path="circle">
              <a:fillToRect l="50000" t="50000" r="50000" b="50000"/>
            </a:path>
            <a:tileRect/>
          </a:gradFill>
          <a:ln w="31750" cap="flat" cmpd="sng">
            <a:solidFill>
              <a:schemeClr val="dk2"/>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chemeClr val="accent6"/>
              </a:buClr>
              <a:buSzPts val="1550"/>
              <a:buFont typeface="Arial"/>
              <a:buChar char="•"/>
            </a:pPr>
            <a:r>
              <a:rPr lang="en-US" sz="1600" b="0" i="0" u="none" strike="noStrike" cap="none" dirty="0">
                <a:solidFill>
                  <a:schemeClr val="accent6"/>
                </a:solidFill>
                <a:latin typeface="Heebo" pitchFamily="2" charset="-79"/>
                <a:ea typeface="Heebo"/>
                <a:cs typeface="Heebo" pitchFamily="2" charset="-79"/>
                <a:sym typeface="Heebo"/>
              </a:rPr>
              <a:t>With the newly implemented “Successful Submission” popup, specified date submission details, and error alert color, the user can now easily and properly submit the form</a:t>
            </a:r>
            <a:endParaRPr sz="1600" dirty="0">
              <a:latin typeface="Heebo" pitchFamily="2" charset="-79"/>
              <a:cs typeface="Heebo" pitchFamily="2" charset="-79"/>
            </a:endParaRPr>
          </a:p>
          <a:p>
            <a:pPr marL="0" marR="0" lvl="0" indent="0" algn="l" rtl="0">
              <a:lnSpc>
                <a:spcPct val="100000"/>
              </a:lnSpc>
              <a:spcBef>
                <a:spcPts val="0"/>
              </a:spcBef>
              <a:spcAft>
                <a:spcPts val="0"/>
              </a:spcAft>
              <a:buNone/>
            </a:pPr>
            <a:endParaRPr sz="1400" b="0" i="0" u="none" strike="noStrike" cap="none" dirty="0">
              <a:solidFill>
                <a:schemeClr val="accent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8" name="Picture 7" descr="A screenshot of a computer&#10;&#10;Description automatically generated with low confidence">
            <a:extLst>
              <a:ext uri="{FF2B5EF4-FFF2-40B4-BE49-F238E27FC236}">
                <a16:creationId xmlns:a16="http://schemas.microsoft.com/office/drawing/2014/main" id="{DE8DABFA-29F3-FB46-B354-312044237A4E}"/>
              </a:ext>
            </a:extLst>
          </p:cNvPr>
          <p:cNvPicPr>
            <a:picLocks noChangeAspect="1"/>
          </p:cNvPicPr>
          <p:nvPr/>
        </p:nvPicPr>
        <p:blipFill>
          <a:blip r:embed="rId3"/>
          <a:stretch>
            <a:fillRect/>
          </a:stretch>
        </p:blipFill>
        <p:spPr>
          <a:xfrm>
            <a:off x="1028844" y="1477001"/>
            <a:ext cx="3841839" cy="2835643"/>
          </a:xfrm>
          <a:prstGeom prst="roundRect">
            <a:avLst>
              <a:gd name="adj" fmla="val 7598"/>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62530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b="1">
                <a:solidFill>
                  <a:schemeClr val="dk2"/>
                </a:solidFill>
              </a:rPr>
              <a:t>Reinforcement</a:t>
            </a:r>
            <a:endParaRPr b="1">
              <a:solidFill>
                <a:schemeClr val="dk2"/>
              </a:solidFill>
            </a:endParaRPr>
          </a:p>
        </p:txBody>
      </p:sp>
      <p:sp>
        <p:nvSpPr>
          <p:cNvPr id="359" name="Google Shape;359;p15"/>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
              <a:t>17</a:t>
            </a:fld>
            <a:endParaRPr/>
          </a:p>
        </p:txBody>
      </p:sp>
      <p:sp>
        <p:nvSpPr>
          <p:cNvPr id="360" name="Google Shape;360;p15"/>
          <p:cNvSpPr/>
          <p:nvPr/>
        </p:nvSpPr>
        <p:spPr>
          <a:xfrm>
            <a:off x="453309" y="1549399"/>
            <a:ext cx="3363780" cy="2514601"/>
          </a:xfrm>
          <a:prstGeom prst="roundRect">
            <a:avLst>
              <a:gd name="adj" fmla="val 16667"/>
            </a:avLst>
          </a:prstGeom>
          <a:gradFill>
            <a:gsLst>
              <a:gs pos="0">
                <a:srgbClr val="1C2451">
                  <a:alpha val="24705"/>
                </a:srgbClr>
              </a:gs>
              <a:gs pos="100000">
                <a:schemeClr val="dk1"/>
              </a:gs>
            </a:gsLst>
            <a:path path="circle">
              <a:fillToRect l="50000" t="50000" r="50000" b="50000"/>
            </a:path>
            <a:tileRect/>
          </a:gradFill>
          <a:ln w="31750" cap="flat" cmpd="sng">
            <a:solidFill>
              <a:schemeClr val="dk2"/>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600" b="0" i="0" u="none" strike="noStrike" cap="none" dirty="0">
                <a:solidFill>
                  <a:schemeClr val="accent6"/>
                </a:solidFill>
                <a:latin typeface="Heebo"/>
                <a:ea typeface="Heebo"/>
                <a:cs typeface="Heebo"/>
                <a:sym typeface="Heebo"/>
              </a:rPr>
              <a:t>Now that you have completed the exercise, watch the following reinforcement videos in order to develop a deeper understanding of the importance of </a:t>
            </a:r>
            <a:r>
              <a:rPr lang="en" sz="1600" dirty="0">
                <a:solidFill>
                  <a:schemeClr val="accent6"/>
                </a:solidFill>
                <a:latin typeface="Heebo"/>
                <a:ea typeface="Heebo"/>
                <a:cs typeface="Heebo"/>
                <a:sym typeface="Heebo"/>
              </a:rPr>
              <a:t>accessible software development for those who </a:t>
            </a:r>
            <a:r>
              <a:rPr lang="en-US" sz="1600" dirty="0">
                <a:solidFill>
                  <a:schemeClr val="accent6"/>
                </a:solidFill>
                <a:latin typeface="Heebo"/>
                <a:ea typeface="Heebo"/>
                <a:cs typeface="Heebo"/>
                <a:sym typeface="Heebo"/>
              </a:rPr>
              <a:t>suffer from a cognitive impairment</a:t>
            </a:r>
            <a:endParaRPr sz="1600" b="0" i="0" u="none" strike="noStrike" cap="none" dirty="0">
              <a:solidFill>
                <a:schemeClr val="accent6"/>
              </a:solidFill>
              <a:latin typeface="Heebo"/>
              <a:ea typeface="Heebo"/>
              <a:cs typeface="Heebo"/>
              <a:sym typeface="Heeb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7" name="Online Media 1" descr="Dyslexia &amp; Web Accessibility: A Primer from Sparkbox's Accessibility Task Force">
            <a:hlinkClick r:id="" action="ppaction://media"/>
            <a:extLst>
              <a:ext uri="{FF2B5EF4-FFF2-40B4-BE49-F238E27FC236}">
                <a16:creationId xmlns:a16="http://schemas.microsoft.com/office/drawing/2014/main" id="{F4301D8E-64F1-C441-96CE-EF709EC5B22F}"/>
              </a:ext>
            </a:extLst>
          </p:cNvPr>
          <p:cNvPicPr>
            <a:picLocks noRot="1" noChangeAspect="1"/>
          </p:cNvPicPr>
          <p:nvPr>
            <a:videoFile r:link="rId1"/>
          </p:nvPr>
        </p:nvPicPr>
        <p:blipFill>
          <a:blip r:embed="rId5"/>
          <a:stretch>
            <a:fillRect/>
          </a:stretch>
        </p:blipFill>
        <p:spPr>
          <a:xfrm>
            <a:off x="5482903" y="1117848"/>
            <a:ext cx="3207788" cy="1812400"/>
          </a:xfrm>
          <a:prstGeom prst="roundRect">
            <a:avLst/>
          </a:prstGeom>
          <a:effectLst>
            <a:outerShdw blurRad="63500" sx="102000" sy="102000" algn="ctr" rotWithShape="0">
              <a:prstClr val="black">
                <a:alpha val="40000"/>
              </a:prstClr>
            </a:outerShdw>
          </a:effectLst>
        </p:spPr>
      </p:pic>
      <p:pic>
        <p:nvPicPr>
          <p:cNvPr id="8" name="Online Media 2" descr="Web Accessibility Perspectives: Understandable Content">
            <a:hlinkClick r:id="" action="ppaction://media"/>
            <a:extLst>
              <a:ext uri="{FF2B5EF4-FFF2-40B4-BE49-F238E27FC236}">
                <a16:creationId xmlns:a16="http://schemas.microsoft.com/office/drawing/2014/main" id="{47682F70-865B-DE4D-A265-425AF579774A}"/>
              </a:ext>
            </a:extLst>
          </p:cNvPr>
          <p:cNvPicPr>
            <a:picLocks noRot="1" noChangeAspect="1"/>
          </p:cNvPicPr>
          <p:nvPr>
            <a:videoFile r:link="rId2"/>
          </p:nvPr>
        </p:nvPicPr>
        <p:blipFill>
          <a:blip r:embed="rId6"/>
          <a:stretch>
            <a:fillRect/>
          </a:stretch>
        </p:blipFill>
        <p:spPr>
          <a:xfrm>
            <a:off x="4212903" y="2743200"/>
            <a:ext cx="3207788" cy="1812400"/>
          </a:xfrm>
          <a:prstGeom prst="roundRect">
            <a:avLst/>
          </a:prstGeom>
          <a:effectLst>
            <a:outerShdw blurRad="63500" sx="102000" sy="102000" algn="c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video>
              <p:cMediaNode vol="80000">
                <p:cTn id="21" fill="hold" display="0">
                  <p:stCondLst>
                    <p:cond delay="indefinite"/>
                  </p:stCondLst>
                </p:cTn>
                <p:tgtEl>
                  <p:spTgt spid="7"/>
                </p:tgtEl>
              </p:cMediaNode>
            </p:video>
            <p:video>
              <p:cMediaNode vol="80000">
                <p:cTn id="22" fill="hold" display="0">
                  <p:stCondLst>
                    <p:cond delay="indefinite"/>
                  </p:stCondLst>
                </p:cTn>
                <p:tgtEl>
                  <p:spTgt spid="8"/>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1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b="1">
                <a:solidFill>
                  <a:schemeClr val="dk2"/>
                </a:solidFill>
              </a:rPr>
              <a:t>Quiz</a:t>
            </a:r>
            <a:endParaRPr b="1">
              <a:solidFill>
                <a:schemeClr val="dk2"/>
              </a:solidFill>
            </a:endParaRPr>
          </a:p>
        </p:txBody>
      </p:sp>
      <p:sp>
        <p:nvSpPr>
          <p:cNvPr id="369" name="Google Shape;369;p16"/>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
              <a:t>18</a:t>
            </a:fld>
            <a:endParaRPr/>
          </a:p>
        </p:txBody>
      </p:sp>
      <p:sp>
        <p:nvSpPr>
          <p:cNvPr id="370" name="Google Shape;370;p16"/>
          <p:cNvSpPr/>
          <p:nvPr/>
        </p:nvSpPr>
        <p:spPr>
          <a:xfrm>
            <a:off x="406400" y="1189365"/>
            <a:ext cx="3766280" cy="2932581"/>
          </a:xfrm>
          <a:prstGeom prst="roundRect">
            <a:avLst>
              <a:gd name="adj" fmla="val 16667"/>
            </a:avLst>
          </a:prstGeom>
          <a:gradFill>
            <a:gsLst>
              <a:gs pos="0">
                <a:srgbClr val="1C2451">
                  <a:alpha val="24705"/>
                </a:srgbClr>
              </a:gs>
              <a:gs pos="100000">
                <a:schemeClr val="dk1"/>
              </a:gs>
            </a:gsLst>
            <a:path path="circle">
              <a:fillToRect l="50000" t="50000" r="50000" b="50000"/>
            </a:path>
            <a:tileRect/>
          </a:gradFill>
          <a:ln w="31750" cap="flat" cmpd="sng">
            <a:solidFill>
              <a:schemeClr val="dk2"/>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600" b="0" i="0" u="none" strike="noStrike" cap="none">
                <a:solidFill>
                  <a:schemeClr val="accent6"/>
                </a:solidFill>
                <a:latin typeface="Heebo"/>
                <a:ea typeface="Heebo"/>
                <a:cs typeface="Heebo"/>
                <a:sym typeface="Heebo"/>
              </a:rPr>
              <a:t>You will now go through and complete a 5-question quiz in order to test your knowledge on the reading material, exercise, and reinforcement videos you just experienced</a:t>
            </a:r>
            <a:endParaRPr/>
          </a:p>
          <a:p>
            <a:pPr marL="0" marR="0" lvl="0" indent="0" algn="ctr" rtl="0">
              <a:lnSpc>
                <a:spcPct val="100000"/>
              </a:lnSpc>
              <a:spcBef>
                <a:spcPts val="0"/>
              </a:spcBef>
              <a:spcAft>
                <a:spcPts val="0"/>
              </a:spcAft>
              <a:buNone/>
            </a:pPr>
            <a:endParaRPr sz="1600" b="0" i="0" u="none" strike="noStrike" cap="none">
              <a:solidFill>
                <a:schemeClr val="accent6"/>
              </a:solidFill>
              <a:latin typeface="Heebo"/>
              <a:ea typeface="Heebo"/>
              <a:cs typeface="Heebo"/>
              <a:sym typeface="Heebo"/>
            </a:endParaRPr>
          </a:p>
          <a:p>
            <a:pPr marL="0" marR="0" lvl="0" indent="0" algn="ctr" rtl="0">
              <a:lnSpc>
                <a:spcPct val="100000"/>
              </a:lnSpc>
              <a:spcBef>
                <a:spcPts val="0"/>
              </a:spcBef>
              <a:spcAft>
                <a:spcPts val="0"/>
              </a:spcAft>
              <a:buNone/>
            </a:pPr>
            <a:r>
              <a:rPr lang="en" sz="1600" b="0" i="0" u="none" strike="noStrike" cap="none">
                <a:solidFill>
                  <a:schemeClr val="accent6"/>
                </a:solidFill>
                <a:latin typeface="Heebo"/>
                <a:ea typeface="Heebo"/>
                <a:cs typeface="Heebo"/>
                <a:sym typeface="Heebo"/>
              </a:rPr>
              <a:t>At the end, you will be given your score and a certificate that you have completed the lab</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 name="Picture 5" descr="A certificate of completion&#10;&#10;Description automatically generated with medium confidence">
            <a:extLst>
              <a:ext uri="{FF2B5EF4-FFF2-40B4-BE49-F238E27FC236}">
                <a16:creationId xmlns:a16="http://schemas.microsoft.com/office/drawing/2014/main" id="{0699DE9F-86ED-604E-8167-A29C190B4BC0}"/>
              </a:ext>
            </a:extLst>
          </p:cNvPr>
          <p:cNvPicPr>
            <a:picLocks noChangeAspect="1"/>
          </p:cNvPicPr>
          <p:nvPr/>
        </p:nvPicPr>
        <p:blipFill>
          <a:blip r:embed="rId3"/>
          <a:stretch>
            <a:fillRect/>
          </a:stretch>
        </p:blipFill>
        <p:spPr>
          <a:xfrm>
            <a:off x="4704381" y="1139167"/>
            <a:ext cx="3890928" cy="299706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b="1">
                <a:solidFill>
                  <a:schemeClr val="dk2"/>
                </a:solidFill>
              </a:rPr>
              <a:t>Post-Lab </a:t>
            </a:r>
            <a:r>
              <a:rPr lang="en" b="1">
                <a:solidFill>
                  <a:schemeClr val="accent6"/>
                </a:solidFill>
              </a:rPr>
              <a:t>Discussion</a:t>
            </a:r>
            <a:endParaRPr b="1">
              <a:solidFill>
                <a:schemeClr val="dk2"/>
              </a:solidFill>
            </a:endParaRPr>
          </a:p>
        </p:txBody>
      </p:sp>
      <p:sp>
        <p:nvSpPr>
          <p:cNvPr id="377" name="Google Shape;377;p17"/>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
              <a:t>19</a:t>
            </a:fld>
            <a:endParaRPr/>
          </a:p>
        </p:txBody>
      </p:sp>
      <p:sp>
        <p:nvSpPr>
          <p:cNvPr id="378" name="Google Shape;378;p17"/>
          <p:cNvSpPr/>
          <p:nvPr/>
        </p:nvSpPr>
        <p:spPr>
          <a:xfrm>
            <a:off x="477544" y="1189365"/>
            <a:ext cx="8188909" cy="804535"/>
          </a:xfrm>
          <a:prstGeom prst="roundRect">
            <a:avLst>
              <a:gd name="adj" fmla="val 50000"/>
            </a:avLst>
          </a:prstGeom>
          <a:gradFill>
            <a:gsLst>
              <a:gs pos="0">
                <a:srgbClr val="1C2451">
                  <a:alpha val="24705"/>
                </a:srgbClr>
              </a:gs>
              <a:gs pos="100000">
                <a:schemeClr val="dk1"/>
              </a:gs>
            </a:gsLst>
            <a:path path="circle">
              <a:fillToRect l="50000" t="50000" r="50000" b="50000"/>
            </a:path>
            <a:tileRect/>
          </a:gradFill>
          <a:ln w="31750" cap="flat" cmpd="sng">
            <a:solidFill>
              <a:schemeClr val="dk2"/>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dirty="0">
                <a:solidFill>
                  <a:schemeClr val="accent6"/>
                </a:solidFill>
                <a:latin typeface="Heebo"/>
                <a:ea typeface="Heebo"/>
                <a:cs typeface="Heebo"/>
                <a:sym typeface="Heebo"/>
              </a:rPr>
              <a:t>The exercise you just completed demonstrated how minor changes can lead to big impacts for individuals with their </a:t>
            </a:r>
            <a:r>
              <a:rPr lang="en" sz="1800" dirty="0">
                <a:solidFill>
                  <a:schemeClr val="accent6"/>
                </a:solidFill>
                <a:latin typeface="Heebo"/>
                <a:ea typeface="Heebo"/>
                <a:cs typeface="Heebo"/>
                <a:sym typeface="Heebo"/>
              </a:rPr>
              <a:t>respective disabilities</a:t>
            </a:r>
            <a:endParaRPr sz="1800" b="0" i="0" u="none" strike="noStrike" cap="none" dirty="0">
              <a:solidFill>
                <a:schemeClr val="accent6"/>
              </a:solidFill>
              <a:latin typeface="Heebo"/>
              <a:ea typeface="Heebo"/>
              <a:cs typeface="Heebo"/>
              <a:sym typeface="Heebo"/>
            </a:endParaRPr>
          </a:p>
        </p:txBody>
      </p:sp>
      <p:sp>
        <p:nvSpPr>
          <p:cNvPr id="379" name="Google Shape;379;p17"/>
          <p:cNvSpPr/>
          <p:nvPr/>
        </p:nvSpPr>
        <p:spPr>
          <a:xfrm>
            <a:off x="477545" y="2157160"/>
            <a:ext cx="8188909" cy="804535"/>
          </a:xfrm>
          <a:prstGeom prst="roundRect">
            <a:avLst>
              <a:gd name="adj" fmla="val 50000"/>
            </a:avLst>
          </a:prstGeom>
          <a:gradFill>
            <a:gsLst>
              <a:gs pos="0">
                <a:srgbClr val="1C2451">
                  <a:alpha val="24705"/>
                </a:srgbClr>
              </a:gs>
              <a:gs pos="100000">
                <a:schemeClr val="dk1"/>
              </a:gs>
            </a:gsLst>
            <a:path path="circle">
              <a:fillToRect l="50000" t="50000" r="50000" b="50000"/>
            </a:path>
            <a:tileRect/>
          </a:gradFill>
          <a:ln w="31750" cap="flat" cmpd="sng">
            <a:solidFill>
              <a:schemeClr val="dk2"/>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dirty="0">
                <a:solidFill>
                  <a:schemeClr val="accent6"/>
                </a:solidFill>
                <a:latin typeface="Heebo"/>
                <a:ea typeface="Heebo"/>
                <a:cs typeface="Heebo"/>
                <a:sym typeface="Heebo"/>
              </a:rPr>
              <a:t>What are some other ways we can help those who suffer from suffer from a a </a:t>
            </a:r>
            <a:r>
              <a:rPr lang="en" sz="1800" b="0" i="0" u="none" strike="noStrike" cap="none">
                <a:solidFill>
                  <a:schemeClr val="accent6"/>
                </a:solidFill>
                <a:latin typeface="Heebo"/>
                <a:ea typeface="Heebo"/>
                <a:cs typeface="Heebo"/>
                <a:sym typeface="Heebo"/>
              </a:rPr>
              <a:t>cognitive impairment in </a:t>
            </a:r>
            <a:r>
              <a:rPr lang="en" sz="1800" b="0" i="0" u="none" strike="noStrike" cap="none" dirty="0">
                <a:solidFill>
                  <a:schemeClr val="accent6"/>
                </a:solidFill>
                <a:latin typeface="Heebo"/>
                <a:ea typeface="Heebo"/>
                <a:cs typeface="Heebo"/>
                <a:sym typeface="Heebo"/>
              </a:rPr>
              <a:t>software?</a:t>
            </a:r>
            <a:endParaRPr sz="1800" b="0" i="0" u="none" strike="noStrike" cap="none" dirty="0">
              <a:solidFill>
                <a:schemeClr val="accent6"/>
              </a:solidFill>
              <a:latin typeface="Heebo"/>
              <a:ea typeface="Heebo"/>
              <a:cs typeface="Heebo"/>
              <a:sym typeface="Heebo"/>
            </a:endParaRPr>
          </a:p>
        </p:txBody>
      </p:sp>
      <p:sp>
        <p:nvSpPr>
          <p:cNvPr id="380" name="Google Shape;380;p17"/>
          <p:cNvSpPr/>
          <p:nvPr/>
        </p:nvSpPr>
        <p:spPr>
          <a:xfrm>
            <a:off x="477544" y="3149600"/>
            <a:ext cx="8188909" cy="804535"/>
          </a:xfrm>
          <a:prstGeom prst="roundRect">
            <a:avLst>
              <a:gd name="adj" fmla="val 50000"/>
            </a:avLst>
          </a:prstGeom>
          <a:gradFill>
            <a:gsLst>
              <a:gs pos="0">
                <a:srgbClr val="1C2451">
                  <a:alpha val="24705"/>
                </a:srgbClr>
              </a:gs>
              <a:gs pos="100000">
                <a:schemeClr val="dk1"/>
              </a:gs>
            </a:gsLst>
            <a:path path="circle">
              <a:fillToRect l="50000" t="50000" r="50000" b="50000"/>
            </a:path>
            <a:tileRect/>
          </a:gradFill>
          <a:ln w="31750" cap="flat" cmpd="sng">
            <a:solidFill>
              <a:schemeClr val="dk2"/>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dirty="0">
                <a:solidFill>
                  <a:schemeClr val="accent6"/>
                </a:solidFill>
                <a:latin typeface="Heebo"/>
                <a:ea typeface="Heebo"/>
                <a:cs typeface="Heebo"/>
                <a:sym typeface="Heebo"/>
              </a:rPr>
              <a:t>Do you feel like you now have a deeper responsibility to improve accessibility for those who may suffer from this disability?</a:t>
            </a:r>
            <a:endParaRPr sz="1800" b="0" i="0" u="none" strike="noStrike" cap="none" dirty="0">
              <a:solidFill>
                <a:schemeClr val="accent6"/>
              </a:solidFill>
              <a:latin typeface="Heebo"/>
              <a:ea typeface="Heebo"/>
              <a:cs typeface="Heebo"/>
              <a:sym typeface="Heeb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sz="3200" b="1">
                <a:solidFill>
                  <a:schemeClr val="dk2"/>
                </a:solidFill>
              </a:rPr>
              <a:t>Lab </a:t>
            </a:r>
            <a:r>
              <a:rPr lang="en" sz="3200" b="1">
                <a:solidFill>
                  <a:schemeClr val="accent5"/>
                </a:solidFill>
              </a:rPr>
              <a:t>Overview</a:t>
            </a:r>
            <a:endParaRPr b="1">
              <a:solidFill>
                <a:schemeClr val="accent5"/>
              </a:solidFill>
            </a:endParaRPr>
          </a:p>
        </p:txBody>
      </p:sp>
      <p:sp>
        <p:nvSpPr>
          <p:cNvPr id="230" name="Google Shape;230;p2"/>
          <p:cNvSpPr txBox="1">
            <a:spLocks noGrp="1"/>
          </p:cNvSpPr>
          <p:nvPr>
            <p:ph type="body" idx="1"/>
          </p:nvPr>
        </p:nvSpPr>
        <p:spPr>
          <a:xfrm>
            <a:off x="720000" y="1069825"/>
            <a:ext cx="7704000" cy="3538800"/>
          </a:xfrm>
          <a:prstGeom prst="rect">
            <a:avLst/>
          </a:prstGeom>
          <a:noFill/>
          <a:ln>
            <a:noFill/>
          </a:ln>
        </p:spPr>
        <p:txBody>
          <a:bodyPr spcFirstLastPara="1" wrap="square" lIns="91425" tIns="91425" rIns="91425" bIns="91425" anchor="t" anchorCtr="0">
            <a:noAutofit/>
          </a:bodyPr>
          <a:lstStyle/>
          <a:p>
            <a:pPr algn="l">
              <a:buFont typeface="Arial" panose="020B0604020202020204" pitchFamily="34" charset="0"/>
              <a:buChar char="•"/>
            </a:pPr>
            <a:r>
              <a:rPr lang="en-US" sz="2000" b="0" i="0" dirty="0">
                <a:solidFill>
                  <a:schemeClr val="accent6"/>
                </a:solidFill>
                <a:effectLst/>
                <a:latin typeface="Heebo" pitchFamily="2" charset="-79"/>
                <a:cs typeface="Heebo" pitchFamily="2" charset="-79"/>
              </a:rPr>
              <a:t>This lab introduces cognitive accessibility challenges. The user will be introduced to common cognitive impairments and what difficulties a person with said impairment would experience</a:t>
            </a:r>
          </a:p>
          <a:p>
            <a:pPr marL="457200" lvl="0" indent="-228600" algn="l" rtl="0">
              <a:lnSpc>
                <a:spcPct val="115000"/>
              </a:lnSpc>
              <a:spcBef>
                <a:spcPts val="0"/>
              </a:spcBef>
              <a:spcAft>
                <a:spcPts val="0"/>
              </a:spcAft>
              <a:buSzPts val="1400"/>
              <a:buFont typeface="Arial"/>
              <a:buNone/>
            </a:pPr>
            <a:endParaRPr sz="2000" b="0" i="0" u="none" strike="noStrike" dirty="0">
              <a:solidFill>
                <a:schemeClr val="accent6"/>
              </a:solidFill>
              <a:latin typeface="Heebo"/>
              <a:ea typeface="Heebo"/>
              <a:cs typeface="Heebo"/>
              <a:sym typeface="Heebo"/>
            </a:endParaRPr>
          </a:p>
          <a:p>
            <a:pPr algn="l">
              <a:buFont typeface="Arial" panose="020B0604020202020204" pitchFamily="34" charset="0"/>
              <a:buChar char="•"/>
            </a:pPr>
            <a:r>
              <a:rPr lang="en-US" sz="2000" b="0" i="0" dirty="0">
                <a:solidFill>
                  <a:schemeClr val="accent6"/>
                </a:solidFill>
                <a:effectLst/>
                <a:latin typeface="Heebo" pitchFamily="2" charset="-79"/>
                <a:cs typeface="Heebo" pitchFamily="2" charset="-79"/>
              </a:rPr>
              <a:t>During the exercise portion, the user will be brought through certain scenarios that are inaccessible or difficult for those with cognitive impairments to work through. The user will then make changes to improve the accessibility for that scenario</a:t>
            </a:r>
          </a:p>
        </p:txBody>
      </p:sp>
      <p:sp>
        <p:nvSpPr>
          <p:cNvPr id="231" name="Google Shape;231;p2"/>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dk1"/>
            </a:gs>
          </a:gsLst>
          <a:path path="circle">
            <a:fillToRect l="50000" t="50000" r="50000" b="50000"/>
          </a:path>
          <a:tileRect/>
        </a:gradFill>
        <a:effectLst/>
      </p:bgPr>
    </p:bg>
    <p:spTree>
      <p:nvGrpSpPr>
        <p:cNvPr id="1" name="Shape 384"/>
        <p:cNvGrpSpPr/>
        <p:nvPr/>
      </p:nvGrpSpPr>
      <p:grpSpPr>
        <a:xfrm>
          <a:off x="0" y="0"/>
          <a:ext cx="0" cy="0"/>
          <a:chOff x="0" y="0"/>
          <a:chExt cx="0" cy="0"/>
        </a:xfrm>
      </p:grpSpPr>
      <p:sp>
        <p:nvSpPr>
          <p:cNvPr id="385" name="Google Shape;385;p18"/>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
              <a:t>20</a:t>
            </a:fld>
            <a:endParaRPr/>
          </a:p>
        </p:txBody>
      </p:sp>
      <p:sp>
        <p:nvSpPr>
          <p:cNvPr id="386" name="Google Shape;386;p18"/>
          <p:cNvSpPr/>
          <p:nvPr/>
        </p:nvSpPr>
        <p:spPr>
          <a:xfrm>
            <a:off x="4773427" y="2598534"/>
            <a:ext cx="3182100" cy="1430559"/>
          </a:xfrm>
          <a:prstGeom prst="roundRect">
            <a:avLst>
              <a:gd name="adj" fmla="val 50000"/>
            </a:avLst>
          </a:prstGeom>
          <a:gradFill>
            <a:gsLst>
              <a:gs pos="0">
                <a:srgbClr val="1C2451">
                  <a:alpha val="24705"/>
                </a:srgbClr>
              </a:gs>
              <a:gs pos="100000">
                <a:schemeClr val="dk1"/>
              </a:gs>
            </a:gsLst>
            <a:path path="circle">
              <a:fillToRect l="50000" t="50000" r="50000" b="50000"/>
            </a:path>
            <a:tileRect/>
          </a:gradFill>
          <a:ln w="317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8"/>
          <p:cNvSpPr txBox="1">
            <a:spLocks noGrp="1"/>
          </p:cNvSpPr>
          <p:nvPr>
            <p:ph type="ctrTitle" idx="4294967295"/>
          </p:nvPr>
        </p:nvSpPr>
        <p:spPr>
          <a:xfrm>
            <a:off x="287080" y="1127559"/>
            <a:ext cx="8739961" cy="99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2"/>
              </a:buClr>
              <a:buSzPts val="3300"/>
              <a:buFont typeface="Encode Sans Semi Expanded"/>
              <a:buNone/>
            </a:pPr>
            <a:r>
              <a:rPr lang="en" sz="4400" b="1" i="0" u="none" strike="noStrike" cap="none">
                <a:solidFill>
                  <a:schemeClr val="lt2"/>
                </a:solidFill>
                <a:latin typeface="Encode Sans Semi Expanded"/>
                <a:ea typeface="Encode Sans Semi Expanded"/>
                <a:cs typeface="Encode Sans Semi Expanded"/>
                <a:sym typeface="Encode Sans Semi Expanded"/>
              </a:rPr>
              <a:t>Thank you! </a:t>
            </a:r>
            <a:r>
              <a:rPr lang="en" sz="4400" b="1" i="0" u="none" strike="noStrike" cap="none">
                <a:solidFill>
                  <a:schemeClr val="dk2"/>
                </a:solidFill>
                <a:latin typeface="Encode Sans Semi Expanded"/>
                <a:ea typeface="Encode Sans Semi Expanded"/>
                <a:cs typeface="Encode Sans Semi Expanded"/>
                <a:sym typeface="Encode Sans Semi Expanded"/>
              </a:rPr>
              <a:t>Any </a:t>
            </a:r>
            <a:r>
              <a:rPr lang="en" sz="4400" b="1">
                <a:solidFill>
                  <a:schemeClr val="dk2"/>
                </a:solidFill>
              </a:rPr>
              <a:t>q</a:t>
            </a:r>
            <a:r>
              <a:rPr lang="en" sz="4400" b="1" i="0" u="none" strike="noStrike" cap="none">
                <a:solidFill>
                  <a:schemeClr val="dk2"/>
                </a:solidFill>
                <a:latin typeface="Encode Sans Semi Expanded"/>
                <a:ea typeface="Encode Sans Semi Expanded"/>
                <a:cs typeface="Encode Sans Semi Expanded"/>
                <a:sym typeface="Encode Sans Semi Expanded"/>
              </a:rPr>
              <a:t>uestions</a:t>
            </a:r>
            <a:r>
              <a:rPr lang="en" sz="4400" b="1" i="0" u="none" strike="noStrike" cap="none">
                <a:solidFill>
                  <a:schemeClr val="lt2"/>
                </a:solidFill>
                <a:latin typeface="Encode Sans Semi Expanded"/>
                <a:ea typeface="Encode Sans Semi Expanded"/>
                <a:cs typeface="Encode Sans Semi Expanded"/>
                <a:sym typeface="Encode Sans Semi Expanded"/>
              </a:rPr>
              <a:t>?</a:t>
            </a:r>
            <a:endParaRPr sz="4400" b="1" i="0" u="none" strike="noStrike" cap="none">
              <a:solidFill>
                <a:schemeClr val="dk2"/>
              </a:solidFill>
              <a:latin typeface="Encode Sans Semi Expanded"/>
              <a:ea typeface="Encode Sans Semi Expanded"/>
              <a:cs typeface="Encode Sans Semi Expanded"/>
              <a:sym typeface="Encode Sans Semi Expanded"/>
            </a:endParaRPr>
          </a:p>
        </p:txBody>
      </p:sp>
      <p:sp>
        <p:nvSpPr>
          <p:cNvPr id="388" name="Google Shape;388;p18"/>
          <p:cNvSpPr txBox="1">
            <a:spLocks noGrp="1"/>
          </p:cNvSpPr>
          <p:nvPr>
            <p:ph type="subTitle" idx="4294967295"/>
          </p:nvPr>
        </p:nvSpPr>
        <p:spPr>
          <a:xfrm>
            <a:off x="4984670" y="2778067"/>
            <a:ext cx="2862300" cy="110796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lt2"/>
              </a:buClr>
              <a:buSzPts val="1400"/>
              <a:buFont typeface="Heebo"/>
              <a:buNone/>
            </a:pPr>
            <a:r>
              <a:rPr lang="en" sz="1500" b="0" i="0" u="none" strike="noStrike" cap="none">
                <a:solidFill>
                  <a:schemeClr val="lt2"/>
                </a:solidFill>
                <a:latin typeface="Heebo"/>
                <a:ea typeface="Heebo"/>
                <a:cs typeface="Heebo"/>
                <a:sym typeface="Heebo"/>
              </a:rPr>
              <a:t>Contact Information</a:t>
            </a:r>
            <a:endParaRPr/>
          </a:p>
          <a:p>
            <a:pPr marL="0" marR="0" lvl="0" indent="0" algn="ctr" rtl="0">
              <a:lnSpc>
                <a:spcPct val="100000"/>
              </a:lnSpc>
              <a:spcBef>
                <a:spcPts val="0"/>
              </a:spcBef>
              <a:spcAft>
                <a:spcPts val="0"/>
              </a:spcAft>
              <a:buClr>
                <a:schemeClr val="lt2"/>
              </a:buClr>
              <a:buSzPts val="1400"/>
              <a:buFont typeface="Heebo"/>
              <a:buNone/>
            </a:pPr>
            <a:endParaRPr sz="1500" b="0" i="0" u="none" strike="noStrike" cap="none">
              <a:solidFill>
                <a:schemeClr val="lt2"/>
              </a:solidFill>
              <a:latin typeface="Heebo"/>
              <a:ea typeface="Heebo"/>
              <a:cs typeface="Heebo"/>
              <a:sym typeface="Heebo"/>
            </a:endParaRPr>
          </a:p>
          <a:p>
            <a:pPr marL="0" marR="0" lvl="0" indent="0" algn="ctr" rtl="0">
              <a:lnSpc>
                <a:spcPct val="100000"/>
              </a:lnSpc>
              <a:spcBef>
                <a:spcPts val="0"/>
              </a:spcBef>
              <a:spcAft>
                <a:spcPts val="0"/>
              </a:spcAft>
              <a:buClr>
                <a:schemeClr val="lt2"/>
              </a:buClr>
              <a:buSzPts val="1400"/>
              <a:buFont typeface="Heebo"/>
              <a:buNone/>
            </a:pPr>
            <a:r>
              <a:rPr lang="en" sz="1500" b="0" i="0" u="none" strike="noStrike" cap="none">
                <a:solidFill>
                  <a:schemeClr val="lt2"/>
                </a:solidFill>
                <a:latin typeface="Heebo"/>
                <a:ea typeface="Heebo"/>
                <a:cs typeface="Heebo"/>
                <a:sym typeface="Heebo"/>
              </a:rPr>
              <a:t>Professor Daniel Krutz</a:t>
            </a:r>
            <a:endParaRPr sz="1500" b="0" i="0" u="none" strike="noStrike" cap="none">
              <a:solidFill>
                <a:schemeClr val="lt2"/>
              </a:solidFill>
              <a:latin typeface="Heebo"/>
              <a:ea typeface="Heebo"/>
              <a:cs typeface="Heebo"/>
              <a:sym typeface="Heebo"/>
            </a:endParaRPr>
          </a:p>
          <a:p>
            <a:pPr marL="0" marR="0" lvl="0" indent="0" algn="ctr" rtl="0">
              <a:lnSpc>
                <a:spcPct val="100000"/>
              </a:lnSpc>
              <a:spcBef>
                <a:spcPts val="0"/>
              </a:spcBef>
              <a:spcAft>
                <a:spcPts val="0"/>
              </a:spcAft>
              <a:buClr>
                <a:schemeClr val="lt2"/>
              </a:buClr>
              <a:buSzPts val="1400"/>
              <a:buFont typeface="Heebo"/>
              <a:buNone/>
            </a:pPr>
            <a:r>
              <a:rPr lang="en" sz="1500" b="0" i="1" u="none" strike="noStrike" cap="none">
                <a:solidFill>
                  <a:schemeClr val="lt2"/>
                </a:solidFill>
                <a:latin typeface="Heebo"/>
                <a:ea typeface="Heebo"/>
                <a:cs typeface="Heebo"/>
                <a:sym typeface="Heebo"/>
              </a:rPr>
              <a:t>daniel.krutz@rit.edu  </a:t>
            </a:r>
            <a:endParaRPr sz="1500" b="0" i="1" u="none" strike="noStrike" cap="none">
              <a:solidFill>
                <a:schemeClr val="lt2"/>
              </a:solidFill>
              <a:latin typeface="Heebo"/>
              <a:ea typeface="Heebo"/>
              <a:cs typeface="Heebo"/>
              <a:sym typeface="Heebo"/>
            </a:endParaRPr>
          </a:p>
        </p:txBody>
      </p:sp>
      <p:pic>
        <p:nvPicPr>
          <p:cNvPr id="389" name="Google Shape;389;p18"/>
          <p:cNvPicPr preferRelativeResize="0"/>
          <p:nvPr/>
        </p:nvPicPr>
        <p:blipFill rotWithShape="1">
          <a:blip r:embed="rId3">
            <a:alphaModFix/>
          </a:blip>
          <a:srcRect/>
          <a:stretch/>
        </p:blipFill>
        <p:spPr>
          <a:xfrm>
            <a:off x="1977140" y="2304540"/>
            <a:ext cx="958524" cy="947054"/>
          </a:xfrm>
          <a:prstGeom prst="rect">
            <a:avLst/>
          </a:prstGeom>
          <a:noFill/>
          <a:ln>
            <a:noFill/>
          </a:ln>
        </p:spPr>
      </p:pic>
      <p:sp>
        <p:nvSpPr>
          <p:cNvPr id="390" name="Google Shape;390;p18"/>
          <p:cNvSpPr txBox="1"/>
          <p:nvPr/>
        </p:nvSpPr>
        <p:spPr>
          <a:xfrm>
            <a:off x="1018912" y="3354143"/>
            <a:ext cx="2874979" cy="646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lt2"/>
                </a:solidFill>
                <a:latin typeface="Heebo"/>
                <a:ea typeface="Heebo"/>
                <a:cs typeface="Heebo"/>
                <a:sym typeface="Heebo"/>
              </a:rPr>
              <a:t>This material is based upon work supported by the National Science Foundation under grants #1825023, #2111152, #2145010</a:t>
            </a:r>
            <a:endParaRPr sz="1000" b="0" i="0" u="none" strike="noStrike" cap="none">
              <a:solidFill>
                <a:schemeClr val="lt2"/>
              </a:solidFill>
              <a:latin typeface="Heebo"/>
              <a:ea typeface="Heebo"/>
              <a:cs typeface="Heebo"/>
              <a:sym typeface="Heebo"/>
            </a:endParaRPr>
          </a:p>
        </p:txBody>
      </p:sp>
      <p:cxnSp>
        <p:nvCxnSpPr>
          <p:cNvPr id="391" name="Google Shape;391;p18"/>
          <p:cNvCxnSpPr/>
          <p:nvPr/>
        </p:nvCxnSpPr>
        <p:spPr>
          <a:xfrm>
            <a:off x="5117577" y="3153296"/>
            <a:ext cx="2596486" cy="0"/>
          </a:xfrm>
          <a:prstGeom prst="straightConnector1">
            <a:avLst/>
          </a:prstGeom>
          <a:noFill/>
          <a:ln w="9525" cap="flat" cmpd="sng">
            <a:solidFill>
              <a:schemeClr val="accent5"/>
            </a:solidFill>
            <a:prstDash val="solid"/>
            <a:round/>
            <a:headEnd type="none" w="sm" len="sm"/>
            <a:tailEnd type="none" w="sm" len="sm"/>
          </a:ln>
        </p:spPr>
      </p:cxnSp>
      <p:sp>
        <p:nvSpPr>
          <p:cNvPr id="392" name="Google Shape;392;p18"/>
          <p:cNvSpPr/>
          <p:nvPr/>
        </p:nvSpPr>
        <p:spPr>
          <a:xfrm>
            <a:off x="287080" y="371672"/>
            <a:ext cx="8330098" cy="520995"/>
          </a:xfrm>
          <a:prstGeom prst="roundRect">
            <a:avLst>
              <a:gd name="adj" fmla="val 50000"/>
            </a:avLst>
          </a:prstGeom>
          <a:gradFill>
            <a:gsLst>
              <a:gs pos="0">
                <a:srgbClr val="1C2451">
                  <a:alpha val="49411"/>
                </a:srgbClr>
              </a:gs>
              <a:gs pos="100000">
                <a:schemeClr val="dk1"/>
              </a:gs>
            </a:gsLst>
            <a:path path="circle">
              <a:fillToRect l="50000" t="50000" r="50000" b="50000"/>
            </a:path>
            <a:tileRect/>
          </a:gradFill>
          <a:ln w="31750" cap="flat" cmpd="sng">
            <a:solidFill>
              <a:schemeClr val="dk2">
                <a:alpha val="97647"/>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8"/>
          <p:cNvSpPr txBox="1"/>
          <p:nvPr/>
        </p:nvSpPr>
        <p:spPr>
          <a:xfrm>
            <a:off x="485029" y="496413"/>
            <a:ext cx="2546376" cy="276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2"/>
                </a:solidFill>
                <a:latin typeface="Heebo"/>
                <a:ea typeface="Heebo"/>
                <a:cs typeface="Heebo"/>
                <a:sym typeface="Heebo"/>
              </a:rPr>
              <a:t>Rochester Institute of Technology</a:t>
            </a:r>
            <a:endParaRPr sz="1200" b="1" i="0" u="none" strike="noStrike" cap="none">
              <a:solidFill>
                <a:schemeClr val="lt2"/>
              </a:solidFill>
              <a:latin typeface="Heebo"/>
              <a:ea typeface="Heebo"/>
              <a:cs typeface="Heebo"/>
              <a:sym typeface="Heebo"/>
            </a:endParaRPr>
          </a:p>
        </p:txBody>
      </p:sp>
      <p:sp>
        <p:nvSpPr>
          <p:cNvPr id="394" name="Google Shape;394;p18"/>
          <p:cNvSpPr txBox="1"/>
          <p:nvPr/>
        </p:nvSpPr>
        <p:spPr>
          <a:xfrm>
            <a:off x="6364477" y="506903"/>
            <a:ext cx="2023200" cy="276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dirty="0">
                <a:solidFill>
                  <a:schemeClr val="lt2"/>
                </a:solidFill>
                <a:latin typeface="Heebo"/>
                <a:ea typeface="Heebo"/>
                <a:cs typeface="Heebo"/>
                <a:sym typeface="Heebo"/>
              </a:rPr>
              <a:t>Funded By the NSF</a:t>
            </a:r>
            <a:endParaRPr sz="1200" b="1" i="0" u="none" strike="noStrike" cap="none" dirty="0">
              <a:solidFill>
                <a:schemeClr val="lt2"/>
              </a:solidFill>
              <a:latin typeface="Heebo"/>
              <a:ea typeface="Heebo"/>
              <a:cs typeface="Heebo"/>
              <a:sym typeface="Heebo"/>
            </a:endParaRPr>
          </a:p>
        </p:txBody>
      </p:sp>
      <p:sp>
        <p:nvSpPr>
          <p:cNvPr id="395" name="Google Shape;395;p18"/>
          <p:cNvSpPr txBox="1"/>
          <p:nvPr/>
        </p:nvSpPr>
        <p:spPr>
          <a:xfrm>
            <a:off x="3345271" y="506903"/>
            <a:ext cx="2856313" cy="276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chemeClr val="lt2"/>
                </a:solidFill>
                <a:latin typeface="Heebo"/>
                <a:ea typeface="Heebo"/>
                <a:cs typeface="Heebo"/>
                <a:sym typeface="Heebo"/>
              </a:rPr>
              <a:t>Accessible Learning Labs</a:t>
            </a:r>
            <a:endParaRPr sz="1200" b="1" i="0" u="none" strike="noStrike" cap="none">
              <a:solidFill>
                <a:schemeClr val="lt2"/>
              </a:solidFill>
              <a:latin typeface="Heebo"/>
              <a:ea typeface="Heebo"/>
              <a:cs typeface="Heebo"/>
              <a:sym typeface="Heebo"/>
            </a:endParaRPr>
          </a:p>
        </p:txBody>
      </p:sp>
      <p:cxnSp>
        <p:nvCxnSpPr>
          <p:cNvPr id="396" name="Google Shape;396;p18"/>
          <p:cNvCxnSpPr/>
          <p:nvPr/>
        </p:nvCxnSpPr>
        <p:spPr>
          <a:xfrm>
            <a:off x="3339703" y="501513"/>
            <a:ext cx="0" cy="266400"/>
          </a:xfrm>
          <a:prstGeom prst="straightConnector1">
            <a:avLst/>
          </a:prstGeom>
          <a:noFill/>
          <a:ln w="19050" cap="flat" cmpd="sng">
            <a:solidFill>
              <a:schemeClr val="lt2"/>
            </a:solidFill>
            <a:prstDash val="solid"/>
            <a:round/>
            <a:headEnd type="none" w="sm" len="sm"/>
            <a:tailEnd type="none" w="sm" len="sm"/>
          </a:ln>
        </p:spPr>
      </p:cxnSp>
      <p:cxnSp>
        <p:nvCxnSpPr>
          <p:cNvPr id="397" name="Google Shape;397;p18"/>
          <p:cNvCxnSpPr/>
          <p:nvPr/>
        </p:nvCxnSpPr>
        <p:spPr>
          <a:xfrm>
            <a:off x="6194378" y="501513"/>
            <a:ext cx="0" cy="266400"/>
          </a:xfrm>
          <a:prstGeom prst="straightConnector1">
            <a:avLst/>
          </a:prstGeom>
          <a:noFill/>
          <a:ln w="19050" cap="flat" cmpd="sng">
            <a:solidFill>
              <a:schemeClr val="lt2"/>
            </a:solidFill>
            <a:prstDash val="solid"/>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b="1">
                <a:solidFill>
                  <a:schemeClr val="dk2"/>
                </a:solidFill>
              </a:rPr>
              <a:t>Education </a:t>
            </a:r>
            <a:r>
              <a:rPr lang="en" b="1">
                <a:solidFill>
                  <a:schemeClr val="accent5"/>
                </a:solidFill>
              </a:rPr>
              <a:t>Learning</a:t>
            </a:r>
            <a:r>
              <a:rPr lang="en" b="1">
                <a:solidFill>
                  <a:schemeClr val="dk2"/>
                </a:solidFill>
              </a:rPr>
              <a:t> Objectives</a:t>
            </a:r>
            <a:endParaRPr b="1">
              <a:solidFill>
                <a:schemeClr val="dk2"/>
              </a:solidFill>
            </a:endParaRPr>
          </a:p>
        </p:txBody>
      </p:sp>
      <p:sp>
        <p:nvSpPr>
          <p:cNvPr id="237" name="Google Shape;237;p3"/>
          <p:cNvSpPr txBox="1">
            <a:spLocks noGrp="1"/>
          </p:cNvSpPr>
          <p:nvPr>
            <p:ph type="body" idx="1"/>
          </p:nvPr>
        </p:nvSpPr>
        <p:spPr>
          <a:xfrm>
            <a:off x="720000" y="1017725"/>
            <a:ext cx="7704000" cy="35388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sz="2000" dirty="0">
                <a:solidFill>
                  <a:schemeClr val="accent6"/>
                </a:solidFill>
                <a:latin typeface="Heebo"/>
                <a:ea typeface="Heebo"/>
                <a:cs typeface="Heebo"/>
                <a:sym typeface="Heebo"/>
              </a:rPr>
              <a:t>Upon completion of this lab, participants will have achieved the following learning objectives:</a:t>
            </a:r>
            <a:endParaRPr dirty="0"/>
          </a:p>
          <a:p>
            <a:pPr marL="114300" lvl="0" indent="0" algn="l" rtl="0">
              <a:lnSpc>
                <a:spcPct val="115000"/>
              </a:lnSpc>
              <a:spcBef>
                <a:spcPts val="0"/>
              </a:spcBef>
              <a:spcAft>
                <a:spcPts val="0"/>
              </a:spcAft>
              <a:buSzPts val="1600"/>
              <a:buNone/>
            </a:pPr>
            <a:endParaRPr sz="1600" dirty="0">
              <a:solidFill>
                <a:schemeClr val="accent6"/>
              </a:solidFill>
              <a:latin typeface="Heebo"/>
              <a:ea typeface="Heebo"/>
              <a:cs typeface="Heebo"/>
              <a:sym typeface="Heebo"/>
            </a:endParaRPr>
          </a:p>
          <a:p>
            <a:pPr>
              <a:buFont typeface="+mj-lt"/>
              <a:buAutoNum type="arabicPeriod"/>
            </a:pPr>
            <a:r>
              <a:rPr lang="en-US" b="0" i="0" dirty="0">
                <a:solidFill>
                  <a:schemeClr val="accent6"/>
                </a:solidFill>
                <a:effectLst/>
                <a:latin typeface="Heebo" pitchFamily="2" charset="-79"/>
                <a:cs typeface="Heebo" pitchFamily="2" charset="-79"/>
              </a:rPr>
              <a:t>Knowledge of user significance, characteristics, and needs: Recognize the significance of the population that has cognitive impairments, the types of cognitive impairments that exist, and their needs for accessible software</a:t>
            </a:r>
            <a:endParaRPr lang="en-US" dirty="0">
              <a:solidFill>
                <a:schemeClr val="accent6"/>
              </a:solidFill>
              <a:latin typeface="Heebo" pitchFamily="2" charset="-79"/>
              <a:cs typeface="Heebo" pitchFamily="2" charset="-79"/>
            </a:endParaRPr>
          </a:p>
          <a:p>
            <a:pPr>
              <a:buFont typeface="+mj-lt"/>
              <a:buAutoNum type="arabicPeriod"/>
            </a:pPr>
            <a:r>
              <a:rPr lang="en-US" b="0" i="0" dirty="0">
                <a:solidFill>
                  <a:schemeClr val="accent6"/>
                </a:solidFill>
                <a:effectLst/>
                <a:latin typeface="Heebo" pitchFamily="2" charset="-79"/>
                <a:cs typeface="Heebo" pitchFamily="2" charset="-79"/>
              </a:rPr>
              <a:t>Exposure to and analysis of poorly accessible design: Examine a software application that doesn’t properly accommodate accessibility for those who are cognitively impaired</a:t>
            </a:r>
            <a:endParaRPr lang="en-US" dirty="0">
              <a:solidFill>
                <a:schemeClr val="accent6"/>
              </a:solidFill>
              <a:latin typeface="Heebo" pitchFamily="2" charset="-79"/>
              <a:cs typeface="Heebo" pitchFamily="2" charset="-79"/>
            </a:endParaRPr>
          </a:p>
          <a:p>
            <a:pPr>
              <a:buFont typeface="+mj-lt"/>
              <a:buAutoNum type="arabicPeriod"/>
            </a:pPr>
            <a:r>
              <a:rPr lang="en-US" b="0" i="0" dirty="0">
                <a:solidFill>
                  <a:schemeClr val="accent6"/>
                </a:solidFill>
                <a:effectLst/>
                <a:latin typeface="Heebo" pitchFamily="2" charset="-79"/>
                <a:cs typeface="Heebo" pitchFamily="2" charset="-79"/>
              </a:rPr>
              <a:t>Apply solutions to solve access problems: Use knowledge of accessibility design solutions to construct corrective measures to allow previously inaccessible software to become accessible to appropriate parties</a:t>
            </a:r>
          </a:p>
          <a:p>
            <a:pPr>
              <a:buFont typeface="+mj-lt"/>
              <a:buAutoNum type="arabicPeriod"/>
            </a:pPr>
            <a:r>
              <a:rPr lang="en-US" sz="1400" b="0" i="0" dirty="0">
                <a:solidFill>
                  <a:schemeClr val="accent6"/>
                </a:solidFill>
                <a:effectLst/>
                <a:latin typeface="Heebo" pitchFamily="2" charset="-79"/>
                <a:cs typeface="Heebo" pitchFamily="2" charset="-79"/>
              </a:rPr>
              <a:t>Develop further empathy: Relate to individuals who experience difficulties with cognitive impairment</a:t>
            </a:r>
          </a:p>
          <a:p>
            <a:pPr>
              <a:buFont typeface="+mj-lt"/>
              <a:buAutoNum type="arabicPeriod"/>
            </a:pPr>
            <a:endParaRPr lang="en-US" b="0" i="0" dirty="0">
              <a:solidFill>
                <a:schemeClr val="accent6"/>
              </a:solidFill>
              <a:effectLst/>
              <a:latin typeface="Heebo" pitchFamily="2" charset="-79"/>
              <a:cs typeface="Heebo" pitchFamily="2" charset="-79"/>
            </a:endParaRPr>
          </a:p>
          <a:p>
            <a:pPr>
              <a:buFont typeface="+mj-lt"/>
              <a:buAutoNum type="arabicPeriod"/>
            </a:pPr>
            <a:endParaRPr lang="en-US" sz="1800" b="0" i="0" dirty="0">
              <a:solidFill>
                <a:schemeClr val="accent6"/>
              </a:solidFill>
              <a:effectLst/>
              <a:latin typeface="Heebo" pitchFamily="2" charset="-79"/>
              <a:cs typeface="Heebo" pitchFamily="2" charset="-79"/>
            </a:endParaRPr>
          </a:p>
        </p:txBody>
      </p:sp>
      <p:sp>
        <p:nvSpPr>
          <p:cNvPr id="238" name="Google Shape;238;p3"/>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
              <a:t>4</a:t>
            </a:fld>
            <a:endParaRPr/>
          </a:p>
        </p:txBody>
      </p:sp>
      <p:sp>
        <p:nvSpPr>
          <p:cNvPr id="244" name="Google Shape;244;p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200"/>
              <a:buNone/>
            </a:pPr>
            <a:r>
              <a:rPr lang="en" sz="3300">
                <a:solidFill>
                  <a:schemeClr val="dk2"/>
                </a:solidFill>
              </a:rPr>
              <a:t>Lab </a:t>
            </a:r>
            <a:r>
              <a:rPr lang="en" sz="3300">
                <a:solidFill>
                  <a:schemeClr val="accent5"/>
                </a:solidFill>
              </a:rPr>
              <a:t>Contents</a:t>
            </a:r>
            <a:endParaRPr sz="3300">
              <a:solidFill>
                <a:schemeClr val="accent5"/>
              </a:solidFill>
            </a:endParaRPr>
          </a:p>
        </p:txBody>
      </p:sp>
      <p:sp>
        <p:nvSpPr>
          <p:cNvPr id="245" name="Google Shape;245;p4"/>
          <p:cNvSpPr/>
          <p:nvPr/>
        </p:nvSpPr>
        <p:spPr>
          <a:xfrm>
            <a:off x="1162912" y="1233615"/>
            <a:ext cx="3112473" cy="58425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800" b="0" i="0" u="none" strike="noStrike" cap="none">
                <a:solidFill>
                  <a:schemeClr val="lt2"/>
                </a:solidFill>
                <a:latin typeface="Heebo"/>
                <a:ea typeface="Heebo"/>
                <a:cs typeface="Heebo"/>
                <a:sym typeface="Heebo"/>
              </a:rPr>
              <a:t>Reading</a:t>
            </a:r>
            <a:endParaRPr/>
          </a:p>
        </p:txBody>
      </p:sp>
      <p:sp>
        <p:nvSpPr>
          <p:cNvPr id="246" name="Google Shape;246;p4"/>
          <p:cNvSpPr/>
          <p:nvPr/>
        </p:nvSpPr>
        <p:spPr>
          <a:xfrm>
            <a:off x="4910690" y="1740091"/>
            <a:ext cx="3112473" cy="58425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800" b="0" i="0" u="none" strike="noStrike" cap="none">
                <a:solidFill>
                  <a:schemeClr val="lt2"/>
                </a:solidFill>
                <a:latin typeface="Heebo"/>
                <a:ea typeface="Heebo"/>
                <a:cs typeface="Heebo"/>
                <a:sym typeface="Heebo"/>
              </a:rPr>
              <a:t>Exercise</a:t>
            </a:r>
            <a:endParaRPr/>
          </a:p>
        </p:txBody>
      </p:sp>
      <p:sp>
        <p:nvSpPr>
          <p:cNvPr id="247" name="Google Shape;247;p4"/>
          <p:cNvSpPr/>
          <p:nvPr/>
        </p:nvSpPr>
        <p:spPr>
          <a:xfrm>
            <a:off x="1162912" y="2414638"/>
            <a:ext cx="3112473" cy="58425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800" b="0" i="0" u="none" strike="noStrike" cap="none" dirty="0">
                <a:solidFill>
                  <a:schemeClr val="lt2"/>
                </a:solidFill>
                <a:latin typeface="Heebo"/>
                <a:ea typeface="Heebo"/>
                <a:cs typeface="Heebo"/>
                <a:sym typeface="Heebo"/>
              </a:rPr>
              <a:t>Reinforcement</a:t>
            </a:r>
            <a:endParaRPr dirty="0"/>
          </a:p>
        </p:txBody>
      </p:sp>
      <p:sp>
        <p:nvSpPr>
          <p:cNvPr id="248" name="Google Shape;248;p4"/>
          <p:cNvSpPr/>
          <p:nvPr/>
        </p:nvSpPr>
        <p:spPr>
          <a:xfrm>
            <a:off x="4910690" y="2998893"/>
            <a:ext cx="3112473" cy="58425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800" b="0" i="0" u="none" strike="noStrike" cap="none">
                <a:solidFill>
                  <a:schemeClr val="lt2"/>
                </a:solidFill>
                <a:latin typeface="Heebo"/>
                <a:ea typeface="Heebo"/>
                <a:cs typeface="Heebo"/>
                <a:sym typeface="Heebo"/>
              </a:rPr>
              <a:t>Quiz</a:t>
            </a:r>
            <a:endParaRPr/>
          </a:p>
        </p:txBody>
      </p:sp>
      <p:sp>
        <p:nvSpPr>
          <p:cNvPr id="249" name="Google Shape;249;p4"/>
          <p:cNvSpPr/>
          <p:nvPr/>
        </p:nvSpPr>
        <p:spPr>
          <a:xfrm>
            <a:off x="1176656" y="3632978"/>
            <a:ext cx="3112473" cy="58425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800" b="0" i="0" u="none" strike="noStrike" cap="none">
                <a:solidFill>
                  <a:schemeClr val="lt2"/>
                </a:solidFill>
                <a:latin typeface="Heebo"/>
                <a:ea typeface="Heebo"/>
                <a:cs typeface="Heebo"/>
                <a:sym typeface="Heebo"/>
              </a:rPr>
              <a:t>Discussion</a:t>
            </a:r>
            <a:endParaRPr/>
          </a:p>
        </p:txBody>
      </p:sp>
      <p:cxnSp>
        <p:nvCxnSpPr>
          <p:cNvPr id="5" name="Elbow Connector 4">
            <a:extLst>
              <a:ext uri="{FF2B5EF4-FFF2-40B4-BE49-F238E27FC236}">
                <a16:creationId xmlns:a16="http://schemas.microsoft.com/office/drawing/2014/main" id="{0A68734D-D370-BA4B-AFB0-E6175A4D655F}"/>
              </a:ext>
            </a:extLst>
          </p:cNvPr>
          <p:cNvCxnSpPr>
            <a:stCxn id="245" idx="3"/>
            <a:endCxn id="246" idx="0"/>
          </p:cNvCxnSpPr>
          <p:nvPr/>
        </p:nvCxnSpPr>
        <p:spPr>
          <a:xfrm>
            <a:off x="4275385" y="1525743"/>
            <a:ext cx="2191542" cy="214348"/>
          </a:xfrm>
          <a:prstGeom prst="bentConnector2">
            <a:avLst/>
          </a:prstGeom>
          <a:ln w="28575">
            <a:headEnd w="med" len="lg"/>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24BC9DFF-D1A0-644A-8447-AF47A8098532}"/>
              </a:ext>
            </a:extLst>
          </p:cNvPr>
          <p:cNvCxnSpPr>
            <a:cxnSpLocks/>
            <a:endCxn id="247" idx="0"/>
          </p:cNvCxnSpPr>
          <p:nvPr/>
        </p:nvCxnSpPr>
        <p:spPr>
          <a:xfrm rot="10800000" flipV="1">
            <a:off x="2719150" y="2020938"/>
            <a:ext cx="2191543" cy="393700"/>
          </a:xfrm>
          <a:prstGeom prst="bentConnector2">
            <a:avLst/>
          </a:prstGeom>
          <a:ln w="28575">
            <a:headEnd w="med" len="lg"/>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13C497A3-23A8-0B45-990E-5858EB7DD71B}"/>
              </a:ext>
            </a:extLst>
          </p:cNvPr>
          <p:cNvCxnSpPr>
            <a:cxnSpLocks/>
            <a:stCxn id="248" idx="1"/>
          </p:cNvCxnSpPr>
          <p:nvPr/>
        </p:nvCxnSpPr>
        <p:spPr>
          <a:xfrm rot="10800000" flipV="1">
            <a:off x="2719148" y="3291020"/>
            <a:ext cx="2191542" cy="341955"/>
          </a:xfrm>
          <a:prstGeom prst="bentConnector3">
            <a:avLst>
              <a:gd name="adj1" fmla="val 99837"/>
            </a:avLst>
          </a:prstGeom>
          <a:ln w="28575">
            <a:headEnd w="med" len="lg"/>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473BF1D2-69E9-F443-B728-09E245160F43}"/>
              </a:ext>
            </a:extLst>
          </p:cNvPr>
          <p:cNvCxnSpPr>
            <a:cxnSpLocks/>
            <a:endCxn id="248" idx="0"/>
          </p:cNvCxnSpPr>
          <p:nvPr/>
        </p:nvCxnSpPr>
        <p:spPr>
          <a:xfrm>
            <a:off x="4275384" y="2683889"/>
            <a:ext cx="2191543" cy="315004"/>
          </a:xfrm>
          <a:prstGeom prst="bentConnector2">
            <a:avLst/>
          </a:prstGeom>
          <a:ln w="28575">
            <a:headEnd w="med" len="lg"/>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b="1">
                <a:solidFill>
                  <a:schemeClr val="dk2"/>
                </a:solidFill>
              </a:rPr>
              <a:t>Reading</a:t>
            </a:r>
            <a:endParaRPr b="1"/>
          </a:p>
        </p:txBody>
      </p:sp>
      <p:sp>
        <p:nvSpPr>
          <p:cNvPr id="263" name="Google Shape;263;p5"/>
          <p:cNvSpPr txBox="1">
            <a:spLocks noGrp="1"/>
          </p:cNvSpPr>
          <p:nvPr>
            <p:ph type="body" idx="1"/>
          </p:nvPr>
        </p:nvSpPr>
        <p:spPr>
          <a:xfrm>
            <a:off x="484330" y="932884"/>
            <a:ext cx="5229823" cy="3488287"/>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100"/>
              <a:buNone/>
            </a:pPr>
            <a:r>
              <a:rPr lang="en-US" sz="1100" i="1" dirty="0">
                <a:solidFill>
                  <a:schemeClr val="accent5"/>
                </a:solidFill>
                <a:latin typeface="Heebo" pitchFamily="2" charset="-79"/>
                <a:cs typeface="Heebo" pitchFamily="2" charset="-79"/>
                <a:sym typeface="Heebo"/>
              </a:rPr>
              <a:t>Statistics</a:t>
            </a:r>
          </a:p>
          <a:p>
            <a:pPr marL="114300" lvl="0" indent="0" algn="l" rtl="0">
              <a:lnSpc>
                <a:spcPct val="115000"/>
              </a:lnSpc>
              <a:spcBef>
                <a:spcPts val="0"/>
              </a:spcBef>
              <a:spcAft>
                <a:spcPts val="0"/>
              </a:spcAft>
              <a:buSzPts val="1100"/>
              <a:buNone/>
            </a:pPr>
            <a:endParaRPr lang="en-US" sz="900" dirty="0">
              <a:latin typeface="Heebo" pitchFamily="2" charset="-79"/>
              <a:cs typeface="Heebo" pitchFamily="2" charset="-79"/>
            </a:endParaRPr>
          </a:p>
          <a:p>
            <a:pPr lvl="1">
              <a:lnSpc>
                <a:spcPct val="100000"/>
              </a:lnSpc>
              <a:spcBef>
                <a:spcPts val="0"/>
              </a:spcBef>
              <a:spcAft>
                <a:spcPts val="600"/>
              </a:spcAft>
              <a:buSzPct val="100000"/>
              <a:buFont typeface="Arial" panose="020B0604020202020204" pitchFamily="34" charset="0"/>
              <a:buChar char="•"/>
            </a:pPr>
            <a:r>
              <a:rPr lang="en-US" sz="1000" b="0" i="0" u="none" strike="noStrike" dirty="0">
                <a:solidFill>
                  <a:schemeClr val="accent6"/>
                </a:solidFill>
                <a:effectLst/>
                <a:latin typeface="Heebo" pitchFamily="2" charset="-79"/>
                <a:cs typeface="Heebo" pitchFamily="2" charset="-79"/>
              </a:rPr>
              <a:t>As many as 11% of the US population experiences cognitive disabilities, including difficulty concentrating, memory, or making decisions</a:t>
            </a:r>
          </a:p>
          <a:p>
            <a:pPr lvl="1">
              <a:lnSpc>
                <a:spcPct val="100000"/>
              </a:lnSpc>
              <a:spcBef>
                <a:spcPts val="0"/>
              </a:spcBef>
              <a:spcAft>
                <a:spcPts val="600"/>
              </a:spcAft>
              <a:buSzPct val="100000"/>
              <a:buFont typeface="Arial" panose="020B0604020202020204" pitchFamily="34" charset="0"/>
              <a:buChar char="•"/>
            </a:pPr>
            <a:r>
              <a:rPr lang="en-US" sz="1000" dirty="0">
                <a:solidFill>
                  <a:schemeClr val="accent6"/>
                </a:solidFill>
                <a:latin typeface="Heebo" pitchFamily="2" charset="-79"/>
                <a:cs typeface="Heebo" pitchFamily="2" charset="-79"/>
              </a:rPr>
              <a:t>One in five, or 20% of the US population suffers from dyslexia</a:t>
            </a:r>
            <a:endParaRPr lang="en-US" sz="1000" dirty="0">
              <a:solidFill>
                <a:schemeClr val="accent6"/>
              </a:solidFill>
              <a:latin typeface="Heebo" pitchFamily="2" charset="-79"/>
              <a:cs typeface="Heebo" pitchFamily="2" charset="-79"/>
              <a:sym typeface="Heebo"/>
            </a:endParaRPr>
          </a:p>
          <a:p>
            <a:pPr lvl="1">
              <a:lnSpc>
                <a:spcPct val="100000"/>
              </a:lnSpc>
              <a:spcBef>
                <a:spcPts val="0"/>
              </a:spcBef>
              <a:spcAft>
                <a:spcPts val="600"/>
              </a:spcAft>
              <a:buSzPct val="100000"/>
              <a:buFont typeface="Arial" panose="020B0604020202020204" pitchFamily="34" charset="0"/>
              <a:buChar char="•"/>
            </a:pPr>
            <a:r>
              <a:rPr lang="en-US" sz="1000" b="0" i="0" u="none" strike="noStrike" dirty="0">
                <a:solidFill>
                  <a:schemeClr val="accent6"/>
                </a:solidFill>
                <a:latin typeface="Heebo" pitchFamily="2" charset="-79"/>
                <a:cs typeface="Heebo" pitchFamily="2" charset="-79"/>
              </a:rPr>
              <a:t>ADHD effect 4.4% of US adults</a:t>
            </a:r>
            <a:endParaRPr lang="en-US" sz="1000" b="0" i="0" u="none" strike="noStrike" dirty="0">
              <a:solidFill>
                <a:schemeClr val="accent5"/>
              </a:solidFill>
              <a:latin typeface="Heebo" pitchFamily="2" charset="-79"/>
              <a:cs typeface="Heebo" pitchFamily="2" charset="-79"/>
              <a:sym typeface="Heebo"/>
            </a:endParaRPr>
          </a:p>
          <a:p>
            <a:pPr marL="114300" lvl="0" indent="0" algn="l" rtl="0">
              <a:lnSpc>
                <a:spcPct val="115000"/>
              </a:lnSpc>
              <a:spcBef>
                <a:spcPts val="0"/>
              </a:spcBef>
              <a:spcAft>
                <a:spcPts val="0"/>
              </a:spcAft>
              <a:buSzPts val="1100"/>
              <a:buNone/>
            </a:pPr>
            <a:r>
              <a:rPr lang="en-US" sz="1100" i="1" dirty="0">
                <a:solidFill>
                  <a:schemeClr val="accent5"/>
                </a:solidFill>
                <a:latin typeface="Heebo" pitchFamily="2" charset="-79"/>
                <a:cs typeface="Heebo" pitchFamily="2" charset="-79"/>
              </a:rPr>
              <a:t>Examples and </a:t>
            </a:r>
            <a:r>
              <a:rPr lang="en-US" sz="1100" i="1" dirty="0">
                <a:solidFill>
                  <a:schemeClr val="accent5"/>
                </a:solidFill>
                <a:latin typeface="Heebo" pitchFamily="2" charset="-79"/>
                <a:cs typeface="Heebo" pitchFamily="2" charset="-79"/>
                <a:sym typeface="Heebo"/>
              </a:rPr>
              <a:t>Symptoms of Cognitive Impairment</a:t>
            </a:r>
          </a:p>
          <a:p>
            <a:pPr marL="114300" lvl="0" indent="0" algn="l" rtl="0">
              <a:lnSpc>
                <a:spcPct val="115000"/>
              </a:lnSpc>
              <a:spcBef>
                <a:spcPts val="0"/>
              </a:spcBef>
              <a:spcAft>
                <a:spcPts val="0"/>
              </a:spcAft>
              <a:buSzPts val="1100"/>
              <a:buNone/>
            </a:pPr>
            <a:endParaRPr lang="en-US" sz="1100" i="1" dirty="0">
              <a:solidFill>
                <a:schemeClr val="accent5"/>
              </a:solidFill>
              <a:latin typeface="Heebo" pitchFamily="2" charset="-79"/>
              <a:cs typeface="Heebo" pitchFamily="2" charset="-79"/>
            </a:endParaRPr>
          </a:p>
          <a:p>
            <a:pPr lvl="1">
              <a:lnSpc>
                <a:spcPct val="100000"/>
              </a:lnSpc>
              <a:spcBef>
                <a:spcPts val="0"/>
              </a:spcBef>
              <a:spcAft>
                <a:spcPts val="600"/>
              </a:spcAft>
              <a:buSzPct val="100000"/>
              <a:buFont typeface="Arial" panose="020B0604020202020204" pitchFamily="34" charset="0"/>
              <a:buChar char="•"/>
            </a:pPr>
            <a:r>
              <a:rPr lang="en-US" sz="1000" b="0" i="0" u="none" strike="noStrike" dirty="0">
                <a:solidFill>
                  <a:schemeClr val="accent6"/>
                </a:solidFill>
                <a:effectLst/>
                <a:latin typeface="Heebo" pitchFamily="2" charset="-79"/>
                <a:cs typeface="Heebo" pitchFamily="2" charset="-79"/>
              </a:rPr>
              <a:t>Attention Deficit Hyperactive Disorder (ADHD) and Dyslexia are common forms of cognitive impairment</a:t>
            </a:r>
          </a:p>
          <a:p>
            <a:pPr lvl="1">
              <a:lnSpc>
                <a:spcPct val="100000"/>
              </a:lnSpc>
              <a:spcBef>
                <a:spcPts val="0"/>
              </a:spcBef>
              <a:spcAft>
                <a:spcPts val="600"/>
              </a:spcAft>
              <a:buSzPct val="100000"/>
              <a:buFont typeface="Arial" panose="020B0604020202020204" pitchFamily="34" charset="0"/>
              <a:buChar char="•"/>
            </a:pPr>
            <a:r>
              <a:rPr lang="en-US" sz="1000" dirty="0">
                <a:solidFill>
                  <a:schemeClr val="accent6"/>
                </a:solidFill>
                <a:latin typeface="Heebo" pitchFamily="2" charset="-79"/>
                <a:cs typeface="Heebo" pitchFamily="2" charset="-79"/>
                <a:sym typeface="Heebo"/>
              </a:rPr>
              <a:t>Common challenges include difficulty understanding content, remembering how to complete tasks, maintaining focus while completing a task, and mental processing speed</a:t>
            </a:r>
            <a:endParaRPr lang="en-US" sz="1000" i="1" dirty="0">
              <a:solidFill>
                <a:schemeClr val="accent5"/>
              </a:solidFill>
              <a:latin typeface="Heebo" pitchFamily="2" charset="-79"/>
              <a:cs typeface="Heebo" pitchFamily="2" charset="-79"/>
              <a:sym typeface="Heebo"/>
            </a:endParaRPr>
          </a:p>
          <a:p>
            <a:pPr marL="114300" lvl="0" indent="0" algn="l" rtl="0">
              <a:lnSpc>
                <a:spcPct val="115000"/>
              </a:lnSpc>
              <a:spcBef>
                <a:spcPts val="0"/>
              </a:spcBef>
              <a:spcAft>
                <a:spcPts val="0"/>
              </a:spcAft>
              <a:buSzPts val="1100"/>
              <a:buNone/>
            </a:pPr>
            <a:r>
              <a:rPr lang="en-US" sz="1100" i="1" dirty="0">
                <a:solidFill>
                  <a:schemeClr val="accent5"/>
                </a:solidFill>
                <a:latin typeface="Heebo" pitchFamily="2" charset="-79"/>
                <a:cs typeface="Heebo" pitchFamily="2" charset="-79"/>
                <a:sym typeface="Heebo"/>
              </a:rPr>
              <a:t>Tips for Usability</a:t>
            </a:r>
          </a:p>
          <a:p>
            <a:pPr marL="114300" lvl="0" indent="0" algn="l" rtl="0">
              <a:lnSpc>
                <a:spcPct val="115000"/>
              </a:lnSpc>
              <a:spcBef>
                <a:spcPts val="0"/>
              </a:spcBef>
              <a:spcAft>
                <a:spcPts val="0"/>
              </a:spcAft>
              <a:buSzPts val="1100"/>
              <a:buNone/>
            </a:pPr>
            <a:endParaRPr lang="en-US" sz="1000" i="1" dirty="0">
              <a:solidFill>
                <a:schemeClr val="accent5"/>
              </a:solidFill>
              <a:latin typeface="Heebo" pitchFamily="2" charset="-79"/>
              <a:cs typeface="Heebo" pitchFamily="2" charset="-79"/>
              <a:sym typeface="Heebo"/>
            </a:endParaRPr>
          </a:p>
          <a:p>
            <a:pPr lvl="1">
              <a:lnSpc>
                <a:spcPct val="100000"/>
              </a:lnSpc>
              <a:spcBef>
                <a:spcPts val="0"/>
              </a:spcBef>
              <a:spcAft>
                <a:spcPts val="600"/>
              </a:spcAft>
              <a:buSzPct val="100000"/>
              <a:buFont typeface="Arial" panose="020B0604020202020204" pitchFamily="34" charset="0"/>
              <a:buChar char="•"/>
            </a:pPr>
            <a:r>
              <a:rPr lang="en-US" sz="1000" b="0" i="0" u="none" strike="noStrike" dirty="0">
                <a:solidFill>
                  <a:schemeClr val="accent6"/>
                </a:solidFill>
                <a:effectLst/>
                <a:latin typeface="Heebo" pitchFamily="2" charset="-79"/>
                <a:cs typeface="Heebo" pitchFamily="2" charset="-79"/>
              </a:rPr>
              <a:t>Offering an alternative method for signing in that doesn’t rely on remembering a password</a:t>
            </a:r>
          </a:p>
          <a:p>
            <a:pPr lvl="1">
              <a:lnSpc>
                <a:spcPct val="100000"/>
              </a:lnSpc>
              <a:spcBef>
                <a:spcPts val="0"/>
              </a:spcBef>
              <a:spcAft>
                <a:spcPts val="600"/>
              </a:spcAft>
              <a:buSzPct val="100000"/>
              <a:buFont typeface="Arial" panose="020B0604020202020204" pitchFamily="34" charset="0"/>
              <a:buChar char="•"/>
            </a:pPr>
            <a:r>
              <a:rPr lang="en-US" sz="1000" dirty="0">
                <a:solidFill>
                  <a:schemeClr val="accent6"/>
                </a:solidFill>
                <a:latin typeface="Heebo" pitchFamily="2" charset="-79"/>
                <a:cs typeface="Heebo" pitchFamily="2" charset="-79"/>
                <a:sym typeface="Heebo"/>
              </a:rPr>
              <a:t>Displaying frequently used control for easy accessibility</a:t>
            </a:r>
            <a:endParaRPr lang="en-US" sz="1000" b="0" i="0" u="none" strike="noStrike" dirty="0">
              <a:solidFill>
                <a:schemeClr val="accent5"/>
              </a:solidFill>
              <a:latin typeface="Heebo" pitchFamily="2" charset="-79"/>
              <a:cs typeface="Heebo" pitchFamily="2" charset="-79"/>
              <a:sym typeface="Heebo"/>
            </a:endParaRPr>
          </a:p>
          <a:p>
            <a:pPr marL="114300" lvl="0" indent="0" algn="l" rtl="0">
              <a:lnSpc>
                <a:spcPct val="115000"/>
              </a:lnSpc>
              <a:spcBef>
                <a:spcPts val="0"/>
              </a:spcBef>
              <a:spcAft>
                <a:spcPts val="0"/>
              </a:spcAft>
              <a:buSzPts val="1100"/>
              <a:buNone/>
            </a:pPr>
            <a:endParaRPr sz="1100" b="0" i="1" u="none" strike="noStrike" dirty="0">
              <a:solidFill>
                <a:schemeClr val="accent5"/>
              </a:solidFill>
              <a:latin typeface="Heebo"/>
              <a:ea typeface="Heebo"/>
              <a:cs typeface="Heebo"/>
              <a:sym typeface="Heebo"/>
            </a:endParaRPr>
          </a:p>
        </p:txBody>
      </p:sp>
      <p:sp>
        <p:nvSpPr>
          <p:cNvPr id="264" name="Google Shape;264;p5"/>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
              <a:t>5</a:t>
            </a:fld>
            <a:endParaRPr/>
          </a:p>
        </p:txBody>
      </p:sp>
      <p:cxnSp>
        <p:nvCxnSpPr>
          <p:cNvPr id="266" name="Google Shape;266;p5"/>
          <p:cNvCxnSpPr/>
          <p:nvPr/>
        </p:nvCxnSpPr>
        <p:spPr>
          <a:xfrm>
            <a:off x="585897" y="1279800"/>
            <a:ext cx="5019260" cy="0"/>
          </a:xfrm>
          <a:prstGeom prst="straightConnector1">
            <a:avLst/>
          </a:prstGeom>
          <a:noFill/>
          <a:ln w="9525" cap="flat" cmpd="sng">
            <a:solidFill>
              <a:schemeClr val="accent5"/>
            </a:solidFill>
            <a:prstDash val="solid"/>
            <a:round/>
            <a:headEnd type="none" w="sm" len="sm"/>
            <a:tailEnd type="none" w="sm" len="sm"/>
          </a:ln>
        </p:spPr>
      </p:cxnSp>
      <p:cxnSp>
        <p:nvCxnSpPr>
          <p:cNvPr id="267" name="Google Shape;267;p5"/>
          <p:cNvCxnSpPr/>
          <p:nvPr/>
        </p:nvCxnSpPr>
        <p:spPr>
          <a:xfrm>
            <a:off x="687464" y="2457450"/>
            <a:ext cx="5019260" cy="0"/>
          </a:xfrm>
          <a:prstGeom prst="straightConnector1">
            <a:avLst/>
          </a:prstGeom>
          <a:noFill/>
          <a:ln w="9525" cap="flat" cmpd="sng">
            <a:solidFill>
              <a:schemeClr val="accent5"/>
            </a:solidFill>
            <a:prstDash val="solid"/>
            <a:round/>
            <a:headEnd type="none" w="sm" len="sm"/>
            <a:tailEnd type="none" w="sm" len="sm"/>
          </a:ln>
        </p:spPr>
      </p:cxnSp>
      <p:cxnSp>
        <p:nvCxnSpPr>
          <p:cNvPr id="11" name="Google Shape;267;p5">
            <a:extLst>
              <a:ext uri="{FF2B5EF4-FFF2-40B4-BE49-F238E27FC236}">
                <a16:creationId xmlns:a16="http://schemas.microsoft.com/office/drawing/2014/main" id="{3765225E-1017-2147-9CF0-4E494CA42BAD}"/>
              </a:ext>
            </a:extLst>
          </p:cNvPr>
          <p:cNvCxnSpPr/>
          <p:nvPr/>
        </p:nvCxnSpPr>
        <p:spPr>
          <a:xfrm>
            <a:off x="720000" y="3768021"/>
            <a:ext cx="5019260" cy="0"/>
          </a:xfrm>
          <a:prstGeom prst="straightConnector1">
            <a:avLst/>
          </a:prstGeom>
          <a:noFill/>
          <a:ln w="9525" cap="flat" cmpd="sng">
            <a:solidFill>
              <a:schemeClr val="accent5"/>
            </a:solidFill>
            <a:prstDash val="solid"/>
            <a:round/>
            <a:headEnd type="none" w="sm" len="sm"/>
            <a:tailEnd type="none" w="sm" len="sm"/>
          </a:ln>
        </p:spPr>
      </p:cxnSp>
      <p:pic>
        <p:nvPicPr>
          <p:cNvPr id="3" name="Picture 2" descr="A person sitting at a desk with her head on her hands&#10;&#10;Description automatically generated with low confidence">
            <a:extLst>
              <a:ext uri="{FF2B5EF4-FFF2-40B4-BE49-F238E27FC236}">
                <a16:creationId xmlns:a16="http://schemas.microsoft.com/office/drawing/2014/main" id="{4B524B48-2DA9-8B4B-8A84-F131D0DB0C1D}"/>
              </a:ext>
            </a:extLst>
          </p:cNvPr>
          <p:cNvPicPr>
            <a:picLocks noChangeAspect="1"/>
          </p:cNvPicPr>
          <p:nvPr/>
        </p:nvPicPr>
        <p:blipFill rotWithShape="1">
          <a:blip r:embed="rId3"/>
          <a:srcRect r="39385" b="46028"/>
          <a:stretch/>
        </p:blipFill>
        <p:spPr>
          <a:xfrm>
            <a:off x="5706724" y="1279800"/>
            <a:ext cx="3117712" cy="277603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b="1"/>
              <a:t>Exercise </a:t>
            </a:r>
            <a:r>
              <a:rPr lang="en" b="1">
                <a:solidFill>
                  <a:schemeClr val="dk2"/>
                </a:solidFill>
              </a:rPr>
              <a:t>Start</a:t>
            </a:r>
            <a:endParaRPr b="1">
              <a:solidFill>
                <a:schemeClr val="dk2"/>
              </a:solidFill>
            </a:endParaRPr>
          </a:p>
        </p:txBody>
      </p:sp>
      <p:sp>
        <p:nvSpPr>
          <p:cNvPr id="274" name="Google Shape;274;p6"/>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
              <a:t>6</a:t>
            </a:fld>
            <a:endParaRPr/>
          </a:p>
        </p:txBody>
      </p:sp>
      <p:sp>
        <p:nvSpPr>
          <p:cNvPr id="275" name="Google Shape;275;p6"/>
          <p:cNvSpPr/>
          <p:nvPr/>
        </p:nvSpPr>
        <p:spPr>
          <a:xfrm>
            <a:off x="545126" y="1288670"/>
            <a:ext cx="8053747" cy="393600"/>
          </a:xfrm>
          <a:prstGeom prst="roundRect">
            <a:avLst>
              <a:gd name="adj" fmla="val 50000"/>
            </a:avLst>
          </a:prstGeom>
          <a:gradFill>
            <a:gsLst>
              <a:gs pos="0">
                <a:srgbClr val="1C2451">
                  <a:alpha val="24705"/>
                </a:srgbClr>
              </a:gs>
              <a:gs pos="100000">
                <a:schemeClr val="dk1"/>
              </a:gs>
            </a:gsLst>
            <a:path path="circle">
              <a:fillToRect l="50000" t="50000" r="50000" b="50000"/>
            </a:path>
            <a:tileRect/>
          </a:gradFill>
          <a:ln w="317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50" b="0" i="0" u="none" strike="noStrike" cap="none" dirty="0">
                <a:solidFill>
                  <a:schemeClr val="lt2"/>
                </a:solidFill>
                <a:latin typeface="Heebo"/>
                <a:ea typeface="Heebo"/>
                <a:cs typeface="Heebo"/>
                <a:sym typeface="Heebo"/>
              </a:rPr>
              <a:t>In the following exercise, you will explore a series of cognitive antipatterns difficult for those who suffer from cognitive impairment</a:t>
            </a:r>
            <a:endParaRPr sz="1050" dirty="0"/>
          </a:p>
        </p:txBody>
      </p:sp>
      <p:sp>
        <p:nvSpPr>
          <p:cNvPr id="276" name="Google Shape;276;p6"/>
          <p:cNvSpPr/>
          <p:nvPr/>
        </p:nvSpPr>
        <p:spPr>
          <a:xfrm>
            <a:off x="537467" y="1818017"/>
            <a:ext cx="8053747" cy="393600"/>
          </a:xfrm>
          <a:prstGeom prst="roundRect">
            <a:avLst>
              <a:gd name="adj" fmla="val 50000"/>
            </a:avLst>
          </a:prstGeom>
          <a:gradFill>
            <a:gsLst>
              <a:gs pos="0">
                <a:srgbClr val="1C2451">
                  <a:alpha val="24705"/>
                </a:srgbClr>
              </a:gs>
              <a:gs pos="100000">
                <a:schemeClr val="dk1"/>
              </a:gs>
            </a:gsLst>
            <a:path path="circle">
              <a:fillToRect l="50000" t="50000" r="50000" b="50000"/>
            </a:path>
            <a:tileRect/>
          </a:gradFill>
          <a:ln w="317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dirty="0">
                <a:solidFill>
                  <a:schemeClr val="accent6"/>
                </a:solidFill>
                <a:latin typeface="Heebo"/>
                <a:ea typeface="Heebo"/>
                <a:cs typeface="Heebo"/>
                <a:sym typeface="Heebo"/>
              </a:rPr>
              <a:t>After each antipattern, you’ll be given the opportunity to edit the code to make it more accessible</a:t>
            </a:r>
            <a:endParaRPr sz="1400" b="0" i="0" u="none" strike="noStrike" cap="none" dirty="0">
              <a:solidFill>
                <a:schemeClr val="accent6"/>
              </a:solidFill>
              <a:latin typeface="Heebo"/>
              <a:ea typeface="Heebo"/>
              <a:cs typeface="Heebo"/>
              <a:sym typeface="Heebo"/>
            </a:endParaRPr>
          </a:p>
        </p:txBody>
      </p:sp>
      <p:sp>
        <p:nvSpPr>
          <p:cNvPr id="277" name="Google Shape;277;p6"/>
          <p:cNvSpPr/>
          <p:nvPr/>
        </p:nvSpPr>
        <p:spPr>
          <a:xfrm>
            <a:off x="550000" y="2362601"/>
            <a:ext cx="8053747" cy="393600"/>
          </a:xfrm>
          <a:prstGeom prst="roundRect">
            <a:avLst>
              <a:gd name="adj" fmla="val 50000"/>
            </a:avLst>
          </a:prstGeom>
          <a:gradFill>
            <a:gsLst>
              <a:gs pos="0">
                <a:srgbClr val="1C2451">
                  <a:alpha val="24705"/>
                </a:srgbClr>
              </a:gs>
              <a:gs pos="100000">
                <a:schemeClr val="dk1"/>
              </a:gs>
            </a:gsLst>
            <a:path path="circle">
              <a:fillToRect l="50000" t="50000" r="50000" b="50000"/>
            </a:path>
            <a:tileRect/>
          </a:gradFill>
          <a:ln w="317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dirty="0">
                <a:solidFill>
                  <a:schemeClr val="accent6"/>
                </a:solidFill>
                <a:latin typeface="Heebo"/>
                <a:ea typeface="Heebo"/>
                <a:cs typeface="Heebo"/>
                <a:sym typeface="Heebo"/>
              </a:rPr>
              <a:t>Once completed, you will the final product that is now cognitive impairment accessible</a:t>
            </a:r>
            <a:endParaRPr sz="1400" b="0" i="0" u="none" strike="noStrike" cap="none" dirty="0">
              <a:solidFill>
                <a:schemeClr val="accent6"/>
              </a:solidFill>
              <a:latin typeface="Heebo"/>
              <a:ea typeface="Heebo"/>
              <a:cs typeface="Heebo"/>
              <a:sym typeface="Heebo"/>
            </a:endParaRPr>
          </a:p>
        </p:txBody>
      </p:sp>
      <p:sp>
        <p:nvSpPr>
          <p:cNvPr id="278" name="Google Shape;278;p6"/>
          <p:cNvSpPr/>
          <p:nvPr/>
        </p:nvSpPr>
        <p:spPr>
          <a:xfrm>
            <a:off x="545126" y="2907185"/>
            <a:ext cx="8053747" cy="393600"/>
          </a:xfrm>
          <a:prstGeom prst="roundRect">
            <a:avLst>
              <a:gd name="adj" fmla="val 50000"/>
            </a:avLst>
          </a:prstGeom>
          <a:gradFill>
            <a:gsLst>
              <a:gs pos="0">
                <a:srgbClr val="1C2451">
                  <a:alpha val="24705"/>
                </a:srgbClr>
              </a:gs>
              <a:gs pos="100000">
                <a:schemeClr val="dk1"/>
              </a:gs>
            </a:gsLst>
            <a:path path="circle">
              <a:fillToRect l="50000" t="50000" r="50000" b="50000"/>
            </a:path>
            <a:tileRect/>
          </a:gradFill>
          <a:ln w="317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200" b="0" i="0" u="none" strike="noStrike" cap="none" dirty="0">
                <a:solidFill>
                  <a:schemeClr val="accent6"/>
                </a:solidFill>
                <a:latin typeface="Heebo"/>
                <a:ea typeface="Heebo"/>
                <a:cs typeface="Heebo"/>
                <a:sym typeface="Heebo"/>
              </a:rPr>
              <a:t>Good luck!</a:t>
            </a:r>
            <a:endParaRPr sz="1200" b="0" i="0" u="none" strike="noStrike" cap="none" dirty="0">
              <a:solidFill>
                <a:schemeClr val="accent6"/>
              </a:solidFill>
              <a:latin typeface="Heebo"/>
              <a:ea typeface="Heebo"/>
              <a:cs typeface="Heebo"/>
              <a:sym typeface="Heeb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b="1" dirty="0">
                <a:solidFill>
                  <a:schemeClr val="dk2"/>
                </a:solidFill>
              </a:rPr>
              <a:t>Exercise 1 </a:t>
            </a:r>
            <a:r>
              <a:rPr lang="en" b="1" dirty="0">
                <a:solidFill>
                  <a:schemeClr val="accent6"/>
                </a:solidFill>
              </a:rPr>
              <a:t>Round 1</a:t>
            </a:r>
            <a:endParaRPr b="1" dirty="0">
              <a:solidFill>
                <a:schemeClr val="accent6"/>
              </a:solidFill>
            </a:endParaRPr>
          </a:p>
        </p:txBody>
      </p:sp>
      <p:sp>
        <p:nvSpPr>
          <p:cNvPr id="285" name="Google Shape;285;p7"/>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
              <a:t>7</a:t>
            </a:fld>
            <a:endParaRPr/>
          </a:p>
        </p:txBody>
      </p:sp>
      <p:sp>
        <p:nvSpPr>
          <p:cNvPr id="286" name="Google Shape;286;p7"/>
          <p:cNvSpPr/>
          <p:nvPr/>
        </p:nvSpPr>
        <p:spPr>
          <a:xfrm>
            <a:off x="833121" y="1156656"/>
            <a:ext cx="3136141" cy="3364422"/>
          </a:xfrm>
          <a:prstGeom prst="roundRect">
            <a:avLst>
              <a:gd name="adj" fmla="val 16667"/>
            </a:avLst>
          </a:prstGeom>
          <a:gradFill>
            <a:gsLst>
              <a:gs pos="0">
                <a:srgbClr val="1D2868"/>
              </a:gs>
              <a:gs pos="100000">
                <a:srgbClr val="010101"/>
              </a:gs>
            </a:gsLst>
            <a:path path="circle">
              <a:fillToRect l="50000" t="50000" r="50000" b="50000"/>
            </a:path>
            <a:tileRect/>
          </a:gradFill>
          <a:ln w="28575" cap="flat" cmpd="sng">
            <a:solidFill>
              <a:schemeClr val="dk2"/>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7"/>
          <p:cNvSpPr txBox="1"/>
          <p:nvPr/>
        </p:nvSpPr>
        <p:spPr>
          <a:xfrm>
            <a:off x="968109" y="1638552"/>
            <a:ext cx="2866163" cy="2400627"/>
          </a:xfrm>
          <a:prstGeom prst="rect">
            <a:avLst/>
          </a:prstGeom>
          <a:noFill/>
          <a:ln>
            <a:noFill/>
          </a:ln>
        </p:spPr>
        <p:txBody>
          <a:bodyPr spcFirstLastPara="1" wrap="square" lIns="91425" tIns="91425" rIns="91425" bIns="91425" anchor="t" anchorCtr="0">
            <a:spAutoFit/>
          </a:bodyPr>
          <a:lstStyle/>
          <a:p>
            <a:pPr marL="285750" marR="0" lvl="0" indent="-285750" rtl="0">
              <a:lnSpc>
                <a:spcPct val="100000"/>
              </a:lnSpc>
              <a:spcBef>
                <a:spcPts val="0"/>
              </a:spcBef>
              <a:spcAft>
                <a:spcPts val="0"/>
              </a:spcAft>
              <a:buClr>
                <a:schemeClr val="accent6"/>
              </a:buClr>
              <a:buSzPts val="2400"/>
              <a:buFont typeface="Arial" panose="020B0604020202020204" pitchFamily="34" charset="0"/>
              <a:buChar char="•"/>
            </a:pPr>
            <a:r>
              <a:rPr lang="en-US" sz="1600" b="0" i="0" u="none" strike="noStrike" cap="none" dirty="0">
                <a:solidFill>
                  <a:schemeClr val="lt2"/>
                </a:solidFill>
                <a:latin typeface="Heebo"/>
                <a:ea typeface="Heebo"/>
                <a:cs typeface="Heebo"/>
                <a:sym typeface="Heebo"/>
              </a:rPr>
              <a:t>In the first exercise, you are must read the pictured text in under 25sec. For someone without a cognitive impairment, this is a fairly simple task</a:t>
            </a:r>
          </a:p>
          <a:p>
            <a:pPr marL="285750" marR="0" lvl="0" indent="-285750" rtl="0">
              <a:lnSpc>
                <a:spcPct val="100000"/>
              </a:lnSpc>
              <a:spcBef>
                <a:spcPts val="0"/>
              </a:spcBef>
              <a:spcAft>
                <a:spcPts val="0"/>
              </a:spcAft>
              <a:buClr>
                <a:schemeClr val="accent6"/>
              </a:buClr>
              <a:buSzPts val="2400"/>
              <a:buFont typeface="Arial" panose="020B0604020202020204" pitchFamily="34" charset="0"/>
              <a:buChar char="•"/>
            </a:pPr>
            <a:r>
              <a:rPr lang="en-US" sz="1600" dirty="0">
                <a:solidFill>
                  <a:schemeClr val="lt2"/>
                </a:solidFill>
                <a:latin typeface="Heebo"/>
                <a:ea typeface="Heebo"/>
                <a:cs typeface="Heebo"/>
                <a:sym typeface="Heebo"/>
              </a:rPr>
              <a:t>Next, you are asked a question pertaining to the information you just read</a:t>
            </a:r>
            <a:endParaRPr sz="1600" b="0" i="0" u="none" strike="noStrike" cap="none" dirty="0">
              <a:solidFill>
                <a:schemeClr val="lt2"/>
              </a:solidFill>
              <a:latin typeface="Heebo"/>
              <a:ea typeface="Heebo"/>
              <a:cs typeface="Heebo"/>
              <a:sym typeface="Heebo"/>
            </a:endParaRPr>
          </a:p>
        </p:txBody>
      </p:sp>
      <p:pic>
        <p:nvPicPr>
          <p:cNvPr id="7" name="Picture 6" descr="A screenshot of a computer&#10;&#10;Description automatically generated with low confidence">
            <a:extLst>
              <a:ext uri="{FF2B5EF4-FFF2-40B4-BE49-F238E27FC236}">
                <a16:creationId xmlns:a16="http://schemas.microsoft.com/office/drawing/2014/main" id="{ABB4CB91-C35C-7D42-A872-9410FAD657F2}"/>
              </a:ext>
            </a:extLst>
          </p:cNvPr>
          <p:cNvPicPr>
            <a:picLocks noChangeAspect="1"/>
          </p:cNvPicPr>
          <p:nvPr/>
        </p:nvPicPr>
        <p:blipFill>
          <a:blip r:embed="rId3"/>
          <a:stretch>
            <a:fillRect/>
          </a:stretch>
        </p:blipFill>
        <p:spPr>
          <a:xfrm>
            <a:off x="4239096" y="1156656"/>
            <a:ext cx="2803506" cy="2069638"/>
          </a:xfrm>
          <a:prstGeom prst="roundRect">
            <a:avLst>
              <a:gd name="adj" fmla="val 7693"/>
            </a:avLst>
          </a:prstGeom>
          <a:effectLst>
            <a:outerShdw blurRad="63500" sx="102000" sy="102000" algn="ctr" rotWithShape="0">
              <a:prstClr val="black">
                <a:alpha val="40000"/>
              </a:prstClr>
            </a:outerShdw>
          </a:effectLst>
        </p:spPr>
      </p:pic>
      <p:pic>
        <p:nvPicPr>
          <p:cNvPr id="8" name="Picture 7" descr="A screenshot of a computer&#10;&#10;Description automatically generated with low confidence">
            <a:extLst>
              <a:ext uri="{FF2B5EF4-FFF2-40B4-BE49-F238E27FC236}">
                <a16:creationId xmlns:a16="http://schemas.microsoft.com/office/drawing/2014/main" id="{59337BAC-D605-E241-A9F0-AC84BA97035E}"/>
              </a:ext>
            </a:extLst>
          </p:cNvPr>
          <p:cNvPicPr>
            <a:picLocks noChangeAspect="1"/>
          </p:cNvPicPr>
          <p:nvPr/>
        </p:nvPicPr>
        <p:blipFill>
          <a:blip r:embed="rId4"/>
          <a:stretch>
            <a:fillRect/>
          </a:stretch>
        </p:blipFill>
        <p:spPr>
          <a:xfrm>
            <a:off x="5847575" y="2491734"/>
            <a:ext cx="3095217" cy="1912975"/>
          </a:xfrm>
          <a:prstGeom prst="roundRect">
            <a:avLst>
              <a:gd name="adj" fmla="val 8451"/>
            </a:avLst>
          </a:prstGeom>
          <a:effectLst>
            <a:outerShdw blurRad="63500" sx="102000" sy="102000" algn="ctr"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b="1" dirty="0">
                <a:solidFill>
                  <a:schemeClr val="dk2"/>
                </a:solidFill>
              </a:rPr>
              <a:t>Exercise 1 </a:t>
            </a:r>
            <a:r>
              <a:rPr lang="en" b="1" dirty="0">
                <a:solidFill>
                  <a:schemeClr val="accent6"/>
                </a:solidFill>
              </a:rPr>
              <a:t>Round 2</a:t>
            </a:r>
            <a:endParaRPr b="1" dirty="0">
              <a:solidFill>
                <a:schemeClr val="accent6"/>
              </a:solidFill>
            </a:endParaRPr>
          </a:p>
        </p:txBody>
      </p:sp>
      <p:sp>
        <p:nvSpPr>
          <p:cNvPr id="285" name="Google Shape;285;p7"/>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
              <a:t>8</a:t>
            </a:fld>
            <a:endParaRPr/>
          </a:p>
        </p:txBody>
      </p:sp>
      <p:sp>
        <p:nvSpPr>
          <p:cNvPr id="286" name="Google Shape;286;p7"/>
          <p:cNvSpPr/>
          <p:nvPr/>
        </p:nvSpPr>
        <p:spPr>
          <a:xfrm>
            <a:off x="833121" y="1156656"/>
            <a:ext cx="3136141" cy="3364422"/>
          </a:xfrm>
          <a:prstGeom prst="roundRect">
            <a:avLst>
              <a:gd name="adj" fmla="val 16667"/>
            </a:avLst>
          </a:prstGeom>
          <a:gradFill>
            <a:gsLst>
              <a:gs pos="0">
                <a:srgbClr val="1D2868"/>
              </a:gs>
              <a:gs pos="100000">
                <a:srgbClr val="010101"/>
              </a:gs>
            </a:gsLst>
            <a:path path="circle">
              <a:fillToRect l="50000" t="50000" r="50000" b="50000"/>
            </a:path>
            <a:tileRect/>
          </a:gradFill>
          <a:ln w="28575" cap="flat" cmpd="sng">
            <a:solidFill>
              <a:schemeClr val="dk2"/>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7"/>
          <p:cNvSpPr txBox="1"/>
          <p:nvPr/>
        </p:nvSpPr>
        <p:spPr>
          <a:xfrm>
            <a:off x="968109" y="1515443"/>
            <a:ext cx="2866163" cy="2646848"/>
          </a:xfrm>
          <a:prstGeom prst="rect">
            <a:avLst/>
          </a:prstGeom>
          <a:noFill/>
          <a:ln>
            <a:noFill/>
          </a:ln>
        </p:spPr>
        <p:txBody>
          <a:bodyPr spcFirstLastPara="1" wrap="square" lIns="91425" tIns="91425" rIns="91425" bIns="91425" anchor="t" anchorCtr="0">
            <a:spAutoFit/>
          </a:bodyPr>
          <a:lstStyle/>
          <a:p>
            <a:pPr marL="285750" marR="0" lvl="0" indent="-285750" rtl="0">
              <a:lnSpc>
                <a:spcPct val="100000"/>
              </a:lnSpc>
              <a:spcBef>
                <a:spcPts val="0"/>
              </a:spcBef>
              <a:spcAft>
                <a:spcPts val="0"/>
              </a:spcAft>
              <a:buClr>
                <a:schemeClr val="accent6"/>
              </a:buClr>
              <a:buSzPts val="2400"/>
              <a:buFont typeface="Arial" panose="020B0604020202020204" pitchFamily="34" charset="0"/>
              <a:buChar char="•"/>
            </a:pPr>
            <a:r>
              <a:rPr lang="en-US" sz="1600" b="0" i="0" u="none" strike="noStrike" cap="none" dirty="0">
                <a:solidFill>
                  <a:schemeClr val="lt2"/>
                </a:solidFill>
                <a:latin typeface="Heebo"/>
                <a:ea typeface="Heebo"/>
                <a:cs typeface="Heebo"/>
                <a:sym typeface="Heebo"/>
              </a:rPr>
              <a:t>You are given another piece of text to both read and remember, this time instead of a lot of text, the text is in cursive, making speed reading difficult</a:t>
            </a:r>
          </a:p>
          <a:p>
            <a:pPr marL="285750" marR="0" lvl="0" indent="-285750" rtl="0">
              <a:lnSpc>
                <a:spcPct val="100000"/>
              </a:lnSpc>
              <a:spcBef>
                <a:spcPts val="0"/>
              </a:spcBef>
              <a:spcAft>
                <a:spcPts val="0"/>
              </a:spcAft>
              <a:buClr>
                <a:schemeClr val="accent6"/>
              </a:buClr>
              <a:buSzPts val="2400"/>
              <a:buFont typeface="Arial" panose="020B0604020202020204" pitchFamily="34" charset="0"/>
              <a:buChar char="•"/>
            </a:pPr>
            <a:r>
              <a:rPr lang="en-US" sz="1600" dirty="0">
                <a:solidFill>
                  <a:schemeClr val="lt2"/>
                </a:solidFill>
                <a:latin typeface="Heebo"/>
                <a:ea typeface="Heebo"/>
                <a:cs typeface="Heebo"/>
                <a:sym typeface="Heebo"/>
              </a:rPr>
              <a:t>You are once again asked to answer a question pertaining to the text you just read</a:t>
            </a:r>
            <a:endParaRPr sz="1600" b="0" i="0" u="none" strike="noStrike" cap="none" dirty="0">
              <a:solidFill>
                <a:schemeClr val="lt2"/>
              </a:solidFill>
              <a:latin typeface="Heebo"/>
              <a:ea typeface="Heebo"/>
              <a:cs typeface="Heebo"/>
              <a:sym typeface="Heebo"/>
            </a:endParaRPr>
          </a:p>
        </p:txBody>
      </p:sp>
      <p:pic>
        <p:nvPicPr>
          <p:cNvPr id="9" name="Picture 8" descr="A close-up of a text&#10;&#10;Description automatically generated with low confidence">
            <a:extLst>
              <a:ext uri="{FF2B5EF4-FFF2-40B4-BE49-F238E27FC236}">
                <a16:creationId xmlns:a16="http://schemas.microsoft.com/office/drawing/2014/main" id="{76255EEC-0F1A-B541-8D81-D3CF14A80A3B}"/>
              </a:ext>
            </a:extLst>
          </p:cNvPr>
          <p:cNvPicPr>
            <a:picLocks noChangeAspect="1"/>
          </p:cNvPicPr>
          <p:nvPr/>
        </p:nvPicPr>
        <p:blipFill>
          <a:blip r:embed="rId3"/>
          <a:stretch>
            <a:fillRect/>
          </a:stretch>
        </p:blipFill>
        <p:spPr>
          <a:xfrm>
            <a:off x="4186800" y="1314450"/>
            <a:ext cx="3566923" cy="1617606"/>
          </a:xfrm>
          <a:prstGeom prst="roundRect">
            <a:avLst/>
          </a:prstGeom>
          <a:effectLst>
            <a:outerShdw blurRad="63500" sx="102000" sy="102000" algn="ctr" rotWithShape="0">
              <a:prstClr val="black">
                <a:alpha val="40000"/>
              </a:prstClr>
            </a:outerShdw>
          </a:effectLst>
        </p:spPr>
      </p:pic>
      <p:pic>
        <p:nvPicPr>
          <p:cNvPr id="10" name="Picture 9" descr="A screenshot of a computer screen&#10;&#10;Description automatically generated with low confidence">
            <a:extLst>
              <a:ext uri="{FF2B5EF4-FFF2-40B4-BE49-F238E27FC236}">
                <a16:creationId xmlns:a16="http://schemas.microsoft.com/office/drawing/2014/main" id="{1168DE09-A4AA-2843-8E60-38C1E78D5B95}"/>
              </a:ext>
            </a:extLst>
          </p:cNvPr>
          <p:cNvPicPr>
            <a:picLocks noChangeAspect="1"/>
          </p:cNvPicPr>
          <p:nvPr/>
        </p:nvPicPr>
        <p:blipFill>
          <a:blip r:embed="rId4"/>
          <a:stretch>
            <a:fillRect/>
          </a:stretch>
        </p:blipFill>
        <p:spPr>
          <a:xfrm>
            <a:off x="6102435" y="2516141"/>
            <a:ext cx="2811180" cy="1617607"/>
          </a:xfrm>
          <a:prstGeom prst="round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64561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b="1" dirty="0">
                <a:solidFill>
                  <a:schemeClr val="dk2"/>
                </a:solidFill>
              </a:rPr>
              <a:t>Exercise 1</a:t>
            </a:r>
            <a:r>
              <a:rPr lang="en" b="1" dirty="0"/>
              <a:t> Repair</a:t>
            </a:r>
            <a:endParaRPr b="1" dirty="0"/>
          </a:p>
        </p:txBody>
      </p:sp>
      <p:sp>
        <p:nvSpPr>
          <p:cNvPr id="307" name="Google Shape;307;p9"/>
          <p:cNvSpPr txBox="1">
            <a:spLocks noGrp="1"/>
          </p:cNvSpPr>
          <p:nvPr>
            <p:ph type="sldNum" idx="12"/>
          </p:nvPr>
        </p:nvSpPr>
        <p:spPr>
          <a:xfrm>
            <a:off x="8595309" y="4734026"/>
            <a:ext cx="548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
              <a:buNone/>
            </a:pPr>
            <a:fld id="{00000000-1234-1234-1234-123412341234}" type="slidenum">
              <a:rPr lang="en"/>
              <a:t>9</a:t>
            </a:fld>
            <a:endParaRPr/>
          </a:p>
        </p:txBody>
      </p:sp>
      <p:sp>
        <p:nvSpPr>
          <p:cNvPr id="308" name="Google Shape;308;p9"/>
          <p:cNvSpPr/>
          <p:nvPr/>
        </p:nvSpPr>
        <p:spPr>
          <a:xfrm>
            <a:off x="641721" y="1256941"/>
            <a:ext cx="3930279" cy="2986448"/>
          </a:xfrm>
          <a:prstGeom prst="roundRect">
            <a:avLst>
              <a:gd name="adj" fmla="val 16667"/>
            </a:avLst>
          </a:prstGeom>
          <a:gradFill>
            <a:gsLst>
              <a:gs pos="0">
                <a:srgbClr val="1C2451">
                  <a:alpha val="49803"/>
                </a:srgbClr>
              </a:gs>
              <a:gs pos="100000">
                <a:schemeClr val="dk1"/>
              </a:gs>
            </a:gsLst>
            <a:path path="circle">
              <a:fillToRect l="50000" t="50000" r="50000" b="50000"/>
            </a:path>
            <a:tileRect/>
          </a:gradFill>
          <a:ln w="31750" cap="flat" cmpd="sng">
            <a:solidFill>
              <a:schemeClr val="dk2"/>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91425" rIns="91425" bIns="91425" anchor="t" anchorCtr="0">
            <a:noAutofit/>
          </a:bodyPr>
          <a:lstStyle/>
          <a:p>
            <a:pPr marL="285750" marR="0" lvl="0" indent="-285750" rtl="0">
              <a:lnSpc>
                <a:spcPct val="100000"/>
              </a:lnSpc>
              <a:spcBef>
                <a:spcPts val="0"/>
              </a:spcBef>
              <a:spcAft>
                <a:spcPts val="0"/>
              </a:spcAft>
              <a:buClr>
                <a:schemeClr val="accent6"/>
              </a:buClr>
              <a:buFont typeface="Arial" panose="020B0604020202020204" pitchFamily="34" charset="0"/>
              <a:buChar char="•"/>
            </a:pPr>
            <a:r>
              <a:rPr lang="en-US" b="0" i="0" u="none" strike="noStrike" cap="none" dirty="0">
                <a:solidFill>
                  <a:schemeClr val="accent6"/>
                </a:solidFill>
                <a:latin typeface="Heebo" pitchFamily="2" charset="-79"/>
                <a:ea typeface="Heebo"/>
                <a:cs typeface="Heebo" pitchFamily="2" charset="-79"/>
                <a:sym typeface="Heebo"/>
              </a:rPr>
              <a:t>You are now given the opportunity to update the code in order to make the </a:t>
            </a:r>
            <a:r>
              <a:rPr lang="en-US" dirty="0">
                <a:solidFill>
                  <a:schemeClr val="accent6"/>
                </a:solidFill>
                <a:latin typeface="Heebo" pitchFamily="2" charset="-79"/>
                <a:ea typeface="Heebo"/>
                <a:cs typeface="Heebo" pitchFamily="2" charset="-79"/>
                <a:sym typeface="Heebo"/>
              </a:rPr>
              <a:t>reading sections more accessible for someone who may have a cognitive impairment</a:t>
            </a:r>
          </a:p>
          <a:p>
            <a:pPr marL="285750" marR="0" lvl="0" indent="-285750" rtl="0">
              <a:lnSpc>
                <a:spcPct val="100000"/>
              </a:lnSpc>
              <a:spcBef>
                <a:spcPts val="0"/>
              </a:spcBef>
              <a:spcAft>
                <a:spcPts val="0"/>
              </a:spcAft>
              <a:buClr>
                <a:schemeClr val="accent6"/>
              </a:buClr>
              <a:buFont typeface="Arial" panose="020B0604020202020204" pitchFamily="34" charset="0"/>
              <a:buChar char="•"/>
            </a:pPr>
            <a:r>
              <a:rPr lang="en-US" b="0" i="0" u="none" strike="noStrike" cap="none" dirty="0">
                <a:solidFill>
                  <a:schemeClr val="accent6"/>
                </a:solidFill>
                <a:latin typeface="Heebo" pitchFamily="2" charset="-79"/>
                <a:ea typeface="Heebo"/>
                <a:cs typeface="Heebo" pitchFamily="2" charset="-79"/>
                <a:sym typeface="Heebo"/>
              </a:rPr>
              <a:t>Adding the </a:t>
            </a:r>
            <a:r>
              <a:rPr lang="en-US" b="0" i="0" u="none" strike="noStrike" cap="none" dirty="0">
                <a:solidFill>
                  <a:schemeClr val="accent6"/>
                </a:solidFill>
                <a:latin typeface="Courier New" panose="02070309020205020404" pitchFamily="49" charset="0"/>
                <a:ea typeface="Heebo"/>
                <a:cs typeface="Courier New" panose="02070309020205020404" pitchFamily="49" charset="0"/>
                <a:sym typeface="Heebo"/>
              </a:rPr>
              <a:t>header</a:t>
            </a:r>
            <a:r>
              <a:rPr lang="en-US" b="0" i="0" u="none" strike="noStrike" cap="none" dirty="0">
                <a:solidFill>
                  <a:schemeClr val="accent6"/>
                </a:solidFill>
                <a:latin typeface="Heebo" pitchFamily="2" charset="-79"/>
                <a:ea typeface="Heebo"/>
                <a:cs typeface="Heebo" pitchFamily="2" charset="-79"/>
                <a:sym typeface="Heebo"/>
              </a:rPr>
              <a:t>, </a:t>
            </a:r>
            <a:r>
              <a:rPr lang="en-US" b="0" i="0" u="none" strike="noStrike" cap="none" dirty="0">
                <a:solidFill>
                  <a:schemeClr val="accent6"/>
                </a:solidFill>
                <a:latin typeface="Courier New" panose="02070309020205020404" pitchFamily="49" charset="0"/>
                <a:ea typeface="Heebo"/>
                <a:cs typeface="Courier New" panose="02070309020205020404" pitchFamily="49" charset="0"/>
                <a:sym typeface="Heebo"/>
              </a:rPr>
              <a:t>body</a:t>
            </a:r>
            <a:r>
              <a:rPr lang="en-US" b="0" i="0" u="none" strike="noStrike" cap="none" dirty="0">
                <a:solidFill>
                  <a:schemeClr val="accent6"/>
                </a:solidFill>
                <a:latin typeface="Heebo" pitchFamily="2" charset="-79"/>
                <a:ea typeface="Heebo"/>
                <a:cs typeface="Heebo" pitchFamily="2" charset="-79"/>
                <a:sym typeface="Heebo"/>
              </a:rPr>
              <a:t>, and </a:t>
            </a:r>
            <a:r>
              <a:rPr lang="en-US" b="0" i="0" u="none" strike="noStrike" cap="none" dirty="0">
                <a:solidFill>
                  <a:schemeClr val="accent6"/>
                </a:solidFill>
                <a:latin typeface="Courier New" panose="02070309020205020404" pitchFamily="49" charset="0"/>
                <a:ea typeface="Heebo"/>
                <a:cs typeface="Courier New" panose="02070309020205020404" pitchFamily="49" charset="0"/>
                <a:sym typeface="Heebo"/>
              </a:rPr>
              <a:t>ul</a:t>
            </a:r>
            <a:r>
              <a:rPr lang="en-US" b="0" i="0" u="none" strike="noStrike" cap="none" dirty="0">
                <a:solidFill>
                  <a:schemeClr val="accent6"/>
                </a:solidFill>
                <a:latin typeface="Heebo" pitchFamily="2" charset="-79"/>
                <a:ea typeface="Heebo"/>
                <a:cs typeface="Heebo" pitchFamily="2" charset="-79"/>
                <a:sym typeface="Heebo"/>
              </a:rPr>
              <a:t> (unordered list) into the specified sections will allow for better differentiation between reading sections. Editing the font size and font family for the reading sections also makes for an easier reading experience</a:t>
            </a:r>
            <a:endParaRPr dirty="0">
              <a:latin typeface="Heebo" pitchFamily="2" charset="-79"/>
              <a:cs typeface="Heebo" pitchFamily="2" charset="-79"/>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6" name="Picture 5" descr="A screenshot of a computer program&#10;&#10;Description automatically generated with medium confidence">
            <a:extLst>
              <a:ext uri="{FF2B5EF4-FFF2-40B4-BE49-F238E27FC236}">
                <a16:creationId xmlns:a16="http://schemas.microsoft.com/office/drawing/2014/main" id="{47545BED-D762-484B-B7BF-02FDB3D769A7}"/>
              </a:ext>
            </a:extLst>
          </p:cNvPr>
          <p:cNvPicPr>
            <a:picLocks noChangeAspect="1"/>
          </p:cNvPicPr>
          <p:nvPr/>
        </p:nvPicPr>
        <p:blipFill>
          <a:blip r:embed="rId3"/>
          <a:stretch>
            <a:fillRect/>
          </a:stretch>
        </p:blipFill>
        <p:spPr>
          <a:xfrm>
            <a:off x="4826620" y="1256941"/>
            <a:ext cx="3356167" cy="2339503"/>
          </a:xfrm>
          <a:prstGeom prst="roundRect">
            <a:avLst>
              <a:gd name="adj" fmla="val 8728"/>
            </a:avLst>
          </a:prstGeom>
        </p:spPr>
      </p:pic>
      <p:pic>
        <p:nvPicPr>
          <p:cNvPr id="7" name="Picture 6" descr="A screenshot of a computer program&#10;&#10;Description automatically generated with low confidence">
            <a:extLst>
              <a:ext uri="{FF2B5EF4-FFF2-40B4-BE49-F238E27FC236}">
                <a16:creationId xmlns:a16="http://schemas.microsoft.com/office/drawing/2014/main" id="{CC3116AE-F538-224A-B92B-A7B40445F5B8}"/>
              </a:ext>
            </a:extLst>
          </p:cNvPr>
          <p:cNvPicPr>
            <a:picLocks noChangeAspect="1"/>
          </p:cNvPicPr>
          <p:nvPr/>
        </p:nvPicPr>
        <p:blipFill rotWithShape="1">
          <a:blip r:embed="rId4"/>
          <a:srcRect l="1796" t="5246" r="1566" b="6327"/>
          <a:stretch/>
        </p:blipFill>
        <p:spPr>
          <a:xfrm>
            <a:off x="5355567" y="3338243"/>
            <a:ext cx="3522133" cy="994833"/>
          </a:xfrm>
          <a:prstGeom prst="roundRect">
            <a:avLst>
              <a:gd name="adj" fmla="val 5178"/>
            </a:avLst>
          </a:prstGeom>
          <a:effectLst>
            <a:outerShdw blurRad="63500" sx="102000" sy="102000" algn="ctr" rotWithShape="0">
              <a:prstClr val="black">
                <a:alpha val="40000"/>
              </a:prstClr>
            </a:outerShdw>
          </a:effectLst>
        </p:spPr>
      </p:pic>
    </p:spTree>
  </p:cSld>
  <p:clrMapOvr>
    <a:masterClrMapping/>
  </p:clrMapOvr>
</p:sld>
</file>

<file path=ppt/theme/theme1.xml><?xml version="1.0" encoding="utf-8"?>
<a:theme xmlns:a="http://schemas.openxmlformats.org/drawingml/2006/main" name="Online Business Conference by Slidesgo">
  <a:themeElements>
    <a:clrScheme name="Simple Light">
      <a:dk1>
        <a:srgbClr val="0A0E24"/>
      </a:dk1>
      <a:lt1>
        <a:srgbClr val="1C2451"/>
      </a:lt1>
      <a:dk2>
        <a:srgbClr val="FEC013"/>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1145</Words>
  <Application>Microsoft Macintosh PowerPoint</Application>
  <PresentationFormat>On-screen Show (16:9)</PresentationFormat>
  <Paragraphs>112</Paragraphs>
  <Slides>20</Slides>
  <Notes>20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Courier New</vt:lpstr>
      <vt:lpstr>Heebo</vt:lpstr>
      <vt:lpstr>Encode Sans Semi Expanded</vt:lpstr>
      <vt:lpstr>Bebas Neue</vt:lpstr>
      <vt:lpstr>Calibri</vt:lpstr>
      <vt:lpstr>Arial</vt:lpstr>
      <vt:lpstr>Online Business Conference by Slidesgo</vt:lpstr>
      <vt:lpstr>Lab 5  Accessibility with Cognitive Impairments</vt:lpstr>
      <vt:lpstr>Lab Overview</vt:lpstr>
      <vt:lpstr>Education Learning Objectives</vt:lpstr>
      <vt:lpstr>Lab Contents</vt:lpstr>
      <vt:lpstr>Reading</vt:lpstr>
      <vt:lpstr>Exercise Start</vt:lpstr>
      <vt:lpstr>Exercise 1 Round 1</vt:lpstr>
      <vt:lpstr>Exercise 1 Round 2</vt:lpstr>
      <vt:lpstr>Exercise 1 Repair</vt:lpstr>
      <vt:lpstr>Exercise 1 Round 3 (Post-Repair)</vt:lpstr>
      <vt:lpstr>Exercise 2 Round 1 </vt:lpstr>
      <vt:lpstr>Exercise 2 Repair</vt:lpstr>
      <vt:lpstr>Exercise 2 Round 2 (Post-Repair)</vt:lpstr>
      <vt:lpstr>Exercise 3 Round 1</vt:lpstr>
      <vt:lpstr>Exercise 3 Repair</vt:lpstr>
      <vt:lpstr>Exercise 3 Round 2 (Post-Repair)</vt:lpstr>
      <vt:lpstr>Reinforcement</vt:lpstr>
      <vt:lpstr>Quiz</vt:lpstr>
      <vt:lpstr>Post-Lab Discussion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1  Accessibility to Sound and Speech</dc:title>
  <cp:lastModifiedBy>Salvatore Mangano</cp:lastModifiedBy>
  <cp:revision>11</cp:revision>
  <dcterms:modified xsi:type="dcterms:W3CDTF">2023-05-29T14:52:31Z</dcterms:modified>
</cp:coreProperties>
</file>